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3" r:id="rId24"/>
    <p:sldId id="279" r:id="rId25"/>
    <p:sldId id="280" r:id="rId26"/>
    <p:sldId id="281" r:id="rId27"/>
    <p:sldId id="282" r:id="rId2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00"/>
    <a:srgbClr val="20396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958F9-4D33-40F3-A13B-DBFA54BCC9F8}" v="1" dt="2024-10-17T12:51:57.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0" autoAdjust="0"/>
    <p:restoredTop sz="96374" autoAdjust="0"/>
  </p:normalViewPr>
  <p:slideViewPr>
    <p:cSldViewPr>
      <p:cViewPr varScale="1">
        <p:scale>
          <a:sx n="119" d="100"/>
          <a:sy n="119" d="100"/>
        </p:scale>
        <p:origin x="79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land, James R" userId="df8bc3f8-71fb-4c03-949f-ec5e4153872d" providerId="ADAL" clId="{370958F9-4D33-40F3-A13B-DBFA54BCC9F8}"/>
    <pc:docChg chg="modSld">
      <pc:chgData name="Gerland, James R" userId="df8bc3f8-71fb-4c03-949f-ec5e4153872d" providerId="ADAL" clId="{370958F9-4D33-40F3-A13B-DBFA54BCC9F8}" dt="2024-10-17T12:51:57.595" v="0" actId="1076"/>
      <pc:docMkLst>
        <pc:docMk/>
      </pc:docMkLst>
      <pc:sldChg chg="modSp">
        <pc:chgData name="Gerland, James R" userId="df8bc3f8-71fb-4c03-949f-ec5e4153872d" providerId="ADAL" clId="{370958F9-4D33-40F3-A13B-DBFA54BCC9F8}" dt="2024-10-17T12:51:57.595" v="0" actId="1076"/>
        <pc:sldMkLst>
          <pc:docMk/>
          <pc:sldMk cId="1345263685" sldId="270"/>
        </pc:sldMkLst>
        <pc:picChg chg="mod">
          <ac:chgData name="Gerland, James R" userId="df8bc3f8-71fb-4c03-949f-ec5e4153872d" providerId="ADAL" clId="{370958F9-4D33-40F3-A13B-DBFA54BCC9F8}" dt="2024-10-17T12:51:57.595" v="0" actId="1076"/>
          <ac:picMkLst>
            <pc:docMk/>
            <pc:sldMk cId="1345263685" sldId="270"/>
            <ac:picMk id="11" creationId="{184132AA-0A42-4078-835A-9D076774CA5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fld id="{94633A84-D730-4DB1-B585-7559B92CE5D8}" type="datetimeFigureOut">
              <a:rPr lang="en-US"/>
              <a:pPr>
                <a:defRPr/>
              </a:pPr>
              <a:t>10/17/2024</a:t>
            </a:fld>
            <a:endParaRPr lang="en-US"/>
          </a:p>
        </p:txBody>
      </p:sp>
      <p:sp>
        <p:nvSpPr>
          <p:cNvPr id="2765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number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298C-2E9E-4E3F-82C8-60A2EED583DC}"/>
              </a:ext>
            </a:extLst>
          </p:cNvPr>
          <p:cNvSpPr>
            <a:spLocks noGrp="1"/>
          </p:cNvSpPr>
          <p:nvPr>
            <p:ph type="title" hasCustomPrompt="1"/>
          </p:nvPr>
        </p:nvSpPr>
        <p:spPr>
          <a:xfrm>
            <a:off x="685800" y="609600"/>
            <a:ext cx="7772400" cy="457200"/>
          </a:xfrm>
        </p:spPr>
        <p:txBody>
          <a:bodyPr/>
          <a:lstStyle>
            <a:lvl1pPr>
              <a:defRPr sz="2400" b="1">
                <a:solidFill>
                  <a:srgbClr val="000099"/>
                </a:solidFill>
              </a:defRPr>
            </a:lvl1pPr>
          </a:lstStyle>
          <a:p>
            <a:r>
              <a:rPr lang="en-US" dirty="0"/>
              <a:t>Book title</a:t>
            </a:r>
          </a:p>
        </p:txBody>
      </p:sp>
      <p:sp>
        <p:nvSpPr>
          <p:cNvPr id="6" name="Text Placeholder 5">
            <a:extLst>
              <a:ext uri="{FF2B5EF4-FFF2-40B4-BE49-F238E27FC236}">
                <a16:creationId xmlns:a16="http://schemas.microsoft.com/office/drawing/2014/main" id="{4C75D4F1-CB37-4CE0-983C-8406904B2B8A}"/>
              </a:ext>
            </a:extLst>
          </p:cNvPr>
          <p:cNvSpPr>
            <a:spLocks noGrp="1"/>
          </p:cNvSpPr>
          <p:nvPr>
            <p:ph type="body" sz="quarter" idx="12" hasCustomPrompt="1"/>
          </p:nvPr>
        </p:nvSpPr>
        <p:spPr>
          <a:xfrm>
            <a:off x="1905000" y="1676400"/>
            <a:ext cx="5334000" cy="609600"/>
          </a:xfrm>
        </p:spPr>
        <p:txBody>
          <a:bodyPr/>
          <a:lstStyle>
            <a:lvl1pPr marL="0" indent="0" algn="ctr">
              <a:buNone/>
              <a:defRPr sz="3600" b="1">
                <a:solidFill>
                  <a:srgbClr val="000099"/>
                </a:solidFill>
                <a:latin typeface="Arial" panose="020B0604020202020204" pitchFamily="34" charset="0"/>
                <a:cs typeface="Arial" panose="020B0604020202020204" pitchFamily="34" charset="0"/>
              </a:defRPr>
            </a:lvl1pPr>
          </a:lstStyle>
          <a:p>
            <a:pPr lvl="0"/>
            <a:r>
              <a:rPr lang="en-US" dirty="0"/>
              <a:t>Chapter X</a:t>
            </a:r>
          </a:p>
        </p:txBody>
      </p:sp>
      <p:sp>
        <p:nvSpPr>
          <p:cNvPr id="10" name="Text Placeholder 9">
            <a:extLst>
              <a:ext uri="{FF2B5EF4-FFF2-40B4-BE49-F238E27FC236}">
                <a16:creationId xmlns:a16="http://schemas.microsoft.com/office/drawing/2014/main" id="{85D01CB5-9945-4C9B-9918-8CA19A7268AF}"/>
              </a:ext>
            </a:extLst>
          </p:cNvPr>
          <p:cNvSpPr>
            <a:spLocks noGrp="1"/>
          </p:cNvSpPr>
          <p:nvPr>
            <p:ph type="body" sz="quarter" idx="13" hasCustomPrompt="1"/>
          </p:nvPr>
        </p:nvSpPr>
        <p:spPr>
          <a:xfrm>
            <a:off x="1905000" y="2590800"/>
            <a:ext cx="5334000" cy="914400"/>
          </a:xfrm>
        </p:spPr>
        <p:txBody>
          <a:bodyPr/>
          <a:lstStyle>
            <a:lvl1pPr marL="0" indent="0" algn="ctr">
              <a:buNone/>
              <a:defRPr sz="4800" b="1"/>
            </a:lvl1pPr>
          </a:lstStyle>
          <a:p>
            <a:pPr lvl="0"/>
            <a:r>
              <a:rPr lang="en-US" dirty="0"/>
              <a:t>Chapter title</a:t>
            </a:r>
          </a:p>
        </p:txBody>
      </p:sp>
      <p:sp>
        <p:nvSpPr>
          <p:cNvPr id="3" name="Footer Placeholder 2">
            <a:extLst>
              <a:ext uri="{FF2B5EF4-FFF2-40B4-BE49-F238E27FC236}">
                <a16:creationId xmlns:a16="http://schemas.microsoft.com/office/drawing/2014/main" id="{CAA27A70-7FFF-4919-9745-58612D637924}"/>
              </a:ext>
            </a:extLst>
          </p:cNvPr>
          <p:cNvSpPr>
            <a:spLocks noGrp="1"/>
          </p:cNvSpPr>
          <p:nvPr>
            <p:ph type="ftr" sz="quarter" idx="10"/>
          </p:nvPr>
        </p:nvSpPr>
        <p:spPr/>
        <p:txBody>
          <a:bodyPr/>
          <a:lstStyle/>
          <a:p>
            <a:pPr>
              <a:defRPr/>
            </a:pPr>
            <a:r>
              <a:rPr lang="en-US"/>
              <a:t>© 2022, Mike Murach &amp; Associates, Inc.</a:t>
            </a:r>
            <a:endParaRPr lang="en-US" dirty="0"/>
          </a:p>
        </p:txBody>
      </p:sp>
      <p:sp>
        <p:nvSpPr>
          <p:cNvPr id="4" name="Slide Number Placeholder 3">
            <a:extLst>
              <a:ext uri="{FF2B5EF4-FFF2-40B4-BE49-F238E27FC236}">
                <a16:creationId xmlns:a16="http://schemas.microsoft.com/office/drawing/2014/main" id="{52791E8C-669A-4FAF-AC57-930E4708DFF7}"/>
              </a:ext>
            </a:extLst>
          </p:cNvPr>
          <p:cNvSpPr>
            <a:spLocks noGrp="1"/>
          </p:cNvSpPr>
          <p:nvPr>
            <p:ph type="sldNum" sz="quarter" idx="11"/>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368390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_Text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Content Placeholder 6"/>
          <p:cNvSpPr>
            <a:spLocks noGrp="1"/>
          </p:cNvSpPr>
          <p:nvPr>
            <p:ph sz="quarter" idx="13" hasCustomPrompt="1"/>
          </p:nvPr>
        </p:nvSpPr>
        <p:spPr>
          <a:xfrm>
            <a:off x="914400" y="1066800"/>
            <a:ext cx="7315200" cy="2514600"/>
          </a:xfrm>
        </p:spPr>
        <p:txBody>
          <a:bodyPr/>
          <a:lstStyle>
            <a:lvl1pPr marL="0" indent="0">
              <a:buNone/>
              <a:defRPr/>
            </a:lvl1pPr>
          </a:lstStyle>
          <a:p>
            <a:pPr lvl="0"/>
            <a:r>
              <a:rPr lang="en-US" dirty="0"/>
              <a:t>Click to insert image</a:t>
            </a:r>
          </a:p>
        </p:txBody>
      </p:sp>
      <p:sp>
        <p:nvSpPr>
          <p:cNvPr id="10" name="Text Placeholder 9"/>
          <p:cNvSpPr>
            <a:spLocks noGrp="1"/>
          </p:cNvSpPr>
          <p:nvPr>
            <p:ph type="body" sz="quarter" idx="15"/>
          </p:nvPr>
        </p:nvSpPr>
        <p:spPr>
          <a:xfrm>
            <a:off x="838200" y="3733800"/>
            <a:ext cx="7391400" cy="2209799"/>
          </a:xfrm>
        </p:spPr>
        <p:txBody>
          <a:bodyPr/>
          <a:lstStyle>
            <a:lvl1pPr marL="0" indent="0">
              <a:buNone/>
              <a:defRPr sz="2000"/>
            </a:lvl1pPr>
          </a:lstStyle>
          <a:p>
            <a:pPr lvl="0"/>
            <a:r>
              <a:rPr lang="en-US"/>
              <a:t>Click to edit Master text styles</a:t>
            </a:r>
          </a:p>
        </p:txBody>
      </p:sp>
      <p:sp>
        <p:nvSpPr>
          <p:cNvPr id="4" name="Footer Placeholder 2"/>
          <p:cNvSpPr>
            <a:spLocks noGrp="1"/>
          </p:cNvSpPr>
          <p:nvPr>
            <p:ph type="ftr" sz="quarter" idx="11"/>
          </p:nvPr>
        </p:nvSpPr>
        <p:spPr>
          <a:ln/>
        </p:spPr>
        <p:txBody>
          <a:bodyPr/>
          <a:lstStyle>
            <a:lvl1pPr>
              <a:defRPr/>
            </a:lvl1pPr>
          </a:lstStyle>
          <a:p>
            <a:pPr>
              <a:defRPr/>
            </a:pPr>
            <a:endParaRPr lang="en-US" dirty="0"/>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C16,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154120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_Text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8" name="Table Placeholder 7">
            <a:extLst>
              <a:ext uri="{FF2B5EF4-FFF2-40B4-BE49-F238E27FC236}">
                <a16:creationId xmlns:a16="http://schemas.microsoft.com/office/drawing/2014/main" id="{BA428B99-D0BB-4B7F-A30C-E347F02920DF}"/>
              </a:ext>
            </a:extLst>
          </p:cNvPr>
          <p:cNvSpPr>
            <a:spLocks noGrp="1"/>
          </p:cNvSpPr>
          <p:nvPr>
            <p:ph type="tbl" sz="quarter" idx="16" hasCustomPrompt="1"/>
          </p:nvPr>
        </p:nvSpPr>
        <p:spPr>
          <a:xfrm>
            <a:off x="914400" y="1143000"/>
            <a:ext cx="7315200" cy="2438400"/>
          </a:xfrm>
        </p:spPr>
        <p:txBody>
          <a:bodyPr/>
          <a:lstStyle>
            <a:lvl1pPr marL="0" indent="0">
              <a:buNone/>
              <a:defRPr/>
            </a:lvl1pPr>
          </a:lstStyle>
          <a:p>
            <a:r>
              <a:rPr lang="en-US" dirty="0"/>
              <a:t>Click to insert table</a:t>
            </a:r>
          </a:p>
        </p:txBody>
      </p:sp>
      <p:sp>
        <p:nvSpPr>
          <p:cNvPr id="10" name="Text Placeholder 9"/>
          <p:cNvSpPr>
            <a:spLocks noGrp="1"/>
          </p:cNvSpPr>
          <p:nvPr>
            <p:ph type="body" sz="quarter" idx="15"/>
          </p:nvPr>
        </p:nvSpPr>
        <p:spPr>
          <a:xfrm>
            <a:off x="838200" y="3733800"/>
            <a:ext cx="7391400" cy="2209799"/>
          </a:xfrm>
        </p:spPr>
        <p:txBody>
          <a:bodyPr/>
          <a:lstStyle>
            <a:lvl1pPr marL="0" indent="0">
              <a:buNone/>
              <a:defRPr sz="2000"/>
            </a:lvl1pPr>
          </a:lstStyle>
          <a:p>
            <a:pPr lvl="0"/>
            <a:r>
              <a:rPr lang="en-US"/>
              <a:t>Click to edit Master text styles</a:t>
            </a:r>
          </a:p>
        </p:txBody>
      </p:sp>
      <p:sp>
        <p:nvSpPr>
          <p:cNvPr id="4" name="Footer Placeholder 2"/>
          <p:cNvSpPr>
            <a:spLocks noGrp="1"/>
          </p:cNvSpPr>
          <p:nvPr>
            <p:ph type="ftr" sz="quarter" idx="11"/>
          </p:nvPr>
        </p:nvSpPr>
        <p:spPr>
          <a:ln/>
        </p:spPr>
        <p:txBody>
          <a:bodyPr/>
          <a:lstStyle>
            <a:lvl1pPr>
              <a:defRPr/>
            </a:lvl1pPr>
          </a:lstStyle>
          <a:p>
            <a:pPr>
              <a:defRPr/>
            </a:pPr>
            <a:endParaRPr lang="en-US" dirty="0"/>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C16,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70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Table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8" name="Table Placeholder 7">
            <a:extLst>
              <a:ext uri="{FF2B5EF4-FFF2-40B4-BE49-F238E27FC236}">
                <a16:creationId xmlns:a16="http://schemas.microsoft.com/office/drawing/2014/main" id="{BA428B99-D0BB-4B7F-A30C-E347F02920DF}"/>
              </a:ext>
            </a:extLst>
          </p:cNvPr>
          <p:cNvSpPr>
            <a:spLocks noGrp="1"/>
          </p:cNvSpPr>
          <p:nvPr>
            <p:ph type="tbl" sz="quarter" idx="16" hasCustomPrompt="1"/>
          </p:nvPr>
        </p:nvSpPr>
        <p:spPr>
          <a:xfrm>
            <a:off x="914400" y="3505200"/>
            <a:ext cx="7315200" cy="2438400"/>
          </a:xfrm>
        </p:spPr>
        <p:txBody>
          <a:bodyPr/>
          <a:lstStyle>
            <a:lvl1pPr marL="0" indent="0">
              <a:buNone/>
              <a:defRPr/>
            </a:lvl1pPr>
          </a:lstStyle>
          <a:p>
            <a:r>
              <a:rPr lang="en-US" dirty="0"/>
              <a:t>Click to insert table</a:t>
            </a:r>
          </a:p>
        </p:txBody>
      </p:sp>
      <p:sp>
        <p:nvSpPr>
          <p:cNvPr id="10" name="Text Placeholder 9"/>
          <p:cNvSpPr>
            <a:spLocks noGrp="1"/>
          </p:cNvSpPr>
          <p:nvPr>
            <p:ph type="body" sz="quarter" idx="15"/>
          </p:nvPr>
        </p:nvSpPr>
        <p:spPr>
          <a:xfrm>
            <a:off x="838200" y="1143000"/>
            <a:ext cx="7391400" cy="2209799"/>
          </a:xfrm>
        </p:spPr>
        <p:txBody>
          <a:bodyPr/>
          <a:lstStyle>
            <a:lvl1pPr marL="0" indent="0">
              <a:buNone/>
              <a:defRPr sz="2000"/>
            </a:lvl1pPr>
          </a:lstStyle>
          <a:p>
            <a:pPr lvl="0"/>
            <a:r>
              <a:rPr lang="en-US"/>
              <a:t>Click to edit Master text styles</a:t>
            </a:r>
          </a:p>
        </p:txBody>
      </p:sp>
      <p:sp>
        <p:nvSpPr>
          <p:cNvPr id="4" name="Footer Placeholder 2"/>
          <p:cNvSpPr>
            <a:spLocks noGrp="1"/>
          </p:cNvSpPr>
          <p:nvPr>
            <p:ph type="ftr" sz="quarter" idx="11"/>
          </p:nvPr>
        </p:nvSpPr>
        <p:spPr>
          <a:ln/>
        </p:spPr>
        <p:txBody>
          <a:bodyPr/>
          <a:lstStyle>
            <a:lvl1pPr>
              <a:defRPr/>
            </a:lvl1pPr>
          </a:lstStyle>
          <a:p>
            <a:pPr>
              <a:defRPr/>
            </a:pPr>
            <a:endParaRPr lang="en-US" dirty="0"/>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C16,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410298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_Image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Content Placeholder 6"/>
          <p:cNvSpPr>
            <a:spLocks noGrp="1"/>
          </p:cNvSpPr>
          <p:nvPr>
            <p:ph sz="quarter" idx="13" hasCustomPrompt="1"/>
          </p:nvPr>
        </p:nvSpPr>
        <p:spPr>
          <a:xfrm>
            <a:off x="914400" y="1066800"/>
            <a:ext cx="7315200" cy="2514600"/>
          </a:xfrm>
        </p:spPr>
        <p:txBody>
          <a:bodyPr/>
          <a:lstStyle>
            <a:lvl1pPr marL="0" indent="0">
              <a:buNone/>
              <a:defRPr/>
            </a:lvl1pPr>
          </a:lstStyle>
          <a:p>
            <a:pPr lvl="0"/>
            <a:r>
              <a:rPr lang="en-US" dirty="0"/>
              <a:t>Click to insert image</a:t>
            </a:r>
          </a:p>
        </p:txBody>
      </p:sp>
      <p:sp>
        <p:nvSpPr>
          <p:cNvPr id="8" name="Text Placeholder 7"/>
          <p:cNvSpPr>
            <a:spLocks noGrp="1"/>
          </p:cNvSpPr>
          <p:nvPr>
            <p:ph type="body" sz="quarter" idx="14" hasCustomPrompt="1"/>
          </p:nvPr>
        </p:nvSpPr>
        <p:spPr>
          <a:xfrm>
            <a:off x="838200" y="3730079"/>
            <a:ext cx="7391400" cy="457200"/>
          </a:xfrm>
        </p:spPr>
        <p:txBody>
          <a:bodyPr/>
          <a:lstStyle>
            <a:lvl1pPr marL="0" indent="0">
              <a:buNone/>
              <a:defRPr sz="2400" b="1">
                <a:solidFill>
                  <a:srgbClr val="000099"/>
                </a:solidFill>
                <a:latin typeface="+mj-lt"/>
              </a:defRPr>
            </a:lvl1pPr>
          </a:lstStyle>
          <a:p>
            <a:pPr lvl="0"/>
            <a:r>
              <a:rPr lang="en-US" dirty="0"/>
              <a:t>Click to edit Master heading style</a:t>
            </a:r>
          </a:p>
        </p:txBody>
      </p:sp>
      <p:sp>
        <p:nvSpPr>
          <p:cNvPr id="9" name="Content Placeholder 8"/>
          <p:cNvSpPr>
            <a:spLocks noGrp="1"/>
          </p:cNvSpPr>
          <p:nvPr>
            <p:ph sz="quarter" idx="15" hasCustomPrompt="1"/>
          </p:nvPr>
        </p:nvSpPr>
        <p:spPr>
          <a:xfrm>
            <a:off x="914400" y="4267200"/>
            <a:ext cx="7315200" cy="1676400"/>
          </a:xfrm>
        </p:spPr>
        <p:txBody>
          <a:bodyPr/>
          <a:lstStyle>
            <a:lvl1pPr marL="0" indent="0">
              <a:buNone/>
              <a:defRPr/>
            </a:lvl1pPr>
          </a:lstStyle>
          <a:p>
            <a:pPr lvl="0"/>
            <a:r>
              <a:rPr lang="en-US" dirty="0"/>
              <a:t>Click to insert image</a:t>
            </a:r>
          </a:p>
        </p:txBody>
      </p:sp>
      <p:sp>
        <p:nvSpPr>
          <p:cNvPr id="4" name="Footer Placeholder 2"/>
          <p:cNvSpPr>
            <a:spLocks noGrp="1"/>
          </p:cNvSpPr>
          <p:nvPr>
            <p:ph type="ftr" sz="quarter" idx="11"/>
          </p:nvPr>
        </p:nvSpPr>
        <p:spPr>
          <a:ln/>
        </p:spPr>
        <p:txBody>
          <a:bodyPr/>
          <a:lstStyle>
            <a:lvl1pPr>
              <a:defRPr/>
            </a:lvl1pPr>
          </a:lstStyle>
          <a:p>
            <a:pPr>
              <a:defRPr/>
            </a:pPr>
            <a:endParaRPr lang="en-US" dirty="0"/>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C16,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106814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_Image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10" name="Text Placeholder 9"/>
          <p:cNvSpPr>
            <a:spLocks noGrp="1"/>
          </p:cNvSpPr>
          <p:nvPr>
            <p:ph type="body" sz="quarter" idx="15"/>
          </p:nvPr>
        </p:nvSpPr>
        <p:spPr>
          <a:xfrm>
            <a:off x="812800" y="1062758"/>
            <a:ext cx="7391400" cy="2213842"/>
          </a:xfrm>
        </p:spPr>
        <p:txBody>
          <a:bodyPr/>
          <a:lstStyle>
            <a:lvl1pPr marL="0" indent="0">
              <a:buNone/>
              <a:defRPr sz="2000"/>
            </a:lvl1pPr>
          </a:lstStyle>
          <a:p>
            <a:pPr lvl="0"/>
            <a:r>
              <a:rPr lang="en-US"/>
              <a:t>Click to edit Master text styles</a:t>
            </a:r>
          </a:p>
        </p:txBody>
      </p:sp>
      <p:sp>
        <p:nvSpPr>
          <p:cNvPr id="7" name="Content Placeholder 6"/>
          <p:cNvSpPr>
            <a:spLocks noGrp="1"/>
          </p:cNvSpPr>
          <p:nvPr>
            <p:ph sz="quarter" idx="13" hasCustomPrompt="1"/>
          </p:nvPr>
        </p:nvSpPr>
        <p:spPr>
          <a:xfrm>
            <a:off x="812800" y="3319598"/>
            <a:ext cx="7315200" cy="2438400"/>
          </a:xfrm>
        </p:spPr>
        <p:txBody>
          <a:bodyPr/>
          <a:lstStyle>
            <a:lvl1pPr marL="0" indent="0">
              <a:buNone/>
              <a:defRPr/>
            </a:lvl1pPr>
          </a:lstStyle>
          <a:p>
            <a:pPr lvl="0"/>
            <a:r>
              <a:rPr lang="en-US" dirty="0"/>
              <a:t>Click to insert image</a:t>
            </a:r>
          </a:p>
        </p:txBody>
      </p:sp>
      <p:sp>
        <p:nvSpPr>
          <p:cNvPr id="4" name="Footer Placeholder 2"/>
          <p:cNvSpPr>
            <a:spLocks noGrp="1"/>
          </p:cNvSpPr>
          <p:nvPr>
            <p:ph type="ftr" sz="quarter" idx="11"/>
          </p:nvPr>
        </p:nvSpPr>
        <p:spPr>
          <a:ln/>
        </p:spPr>
        <p:txBody>
          <a:bodyPr/>
          <a:lstStyle>
            <a:lvl1pPr>
              <a:defRPr/>
            </a:lvl1pPr>
          </a:lstStyle>
          <a:p>
            <a:pPr>
              <a:defRPr/>
            </a:pPr>
            <a:endParaRPr lang="en-US" dirty="0"/>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C16,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514097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Image_Text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10" name="Text Placeholder 9"/>
          <p:cNvSpPr>
            <a:spLocks noGrp="1"/>
          </p:cNvSpPr>
          <p:nvPr>
            <p:ph type="body" sz="quarter" idx="15"/>
          </p:nvPr>
        </p:nvSpPr>
        <p:spPr>
          <a:xfrm>
            <a:off x="812800" y="1062758"/>
            <a:ext cx="7391400" cy="1756642"/>
          </a:xfrm>
        </p:spPr>
        <p:txBody>
          <a:bodyPr/>
          <a:lstStyle>
            <a:lvl1pPr marL="0" indent="0">
              <a:buNone/>
              <a:defRPr sz="2000"/>
            </a:lvl1pPr>
          </a:lstStyle>
          <a:p>
            <a:pPr lvl="0"/>
            <a:r>
              <a:rPr lang="en-US"/>
              <a:t>Click to edit Master text styles</a:t>
            </a:r>
          </a:p>
        </p:txBody>
      </p:sp>
      <p:sp>
        <p:nvSpPr>
          <p:cNvPr id="7" name="Content Placeholder 6"/>
          <p:cNvSpPr>
            <a:spLocks noGrp="1"/>
          </p:cNvSpPr>
          <p:nvPr>
            <p:ph sz="quarter" idx="13" hasCustomPrompt="1"/>
          </p:nvPr>
        </p:nvSpPr>
        <p:spPr>
          <a:xfrm>
            <a:off x="812800" y="2895600"/>
            <a:ext cx="7315200" cy="1633402"/>
          </a:xfrm>
        </p:spPr>
        <p:txBody>
          <a:bodyPr/>
          <a:lstStyle>
            <a:lvl1pPr marL="0" indent="0">
              <a:buNone/>
              <a:defRPr/>
            </a:lvl1pPr>
          </a:lstStyle>
          <a:p>
            <a:pPr lvl="0"/>
            <a:r>
              <a:rPr lang="en-US" dirty="0"/>
              <a:t>Click to insert image</a:t>
            </a:r>
          </a:p>
        </p:txBody>
      </p:sp>
      <p:sp>
        <p:nvSpPr>
          <p:cNvPr id="9" name="Text Placeholder 9"/>
          <p:cNvSpPr>
            <a:spLocks noGrp="1"/>
          </p:cNvSpPr>
          <p:nvPr>
            <p:ph type="body" sz="quarter" idx="16"/>
          </p:nvPr>
        </p:nvSpPr>
        <p:spPr>
          <a:xfrm>
            <a:off x="812800" y="4605202"/>
            <a:ext cx="7391400" cy="1414598"/>
          </a:xfrm>
        </p:spPr>
        <p:txBody>
          <a:bodyPr/>
          <a:lstStyle>
            <a:lvl1pPr marL="0" indent="0">
              <a:buNone/>
              <a:defRPr sz="2000"/>
            </a:lvl1pPr>
          </a:lstStyle>
          <a:p>
            <a:pPr lvl="0"/>
            <a:r>
              <a:rPr lang="en-US"/>
              <a:t>Click to edit Master text styles</a:t>
            </a:r>
          </a:p>
        </p:txBody>
      </p:sp>
      <p:sp>
        <p:nvSpPr>
          <p:cNvPr id="4" name="Footer Placeholder 2"/>
          <p:cNvSpPr>
            <a:spLocks noGrp="1"/>
          </p:cNvSpPr>
          <p:nvPr>
            <p:ph type="ftr" sz="quarter" idx="11"/>
          </p:nvPr>
        </p:nvSpPr>
        <p:spPr>
          <a:ln/>
        </p:spPr>
        <p:txBody>
          <a:bodyPr/>
          <a:lstStyle>
            <a:lvl1pPr>
              <a:defRPr/>
            </a:lvl1pPr>
          </a:lstStyle>
          <a:p>
            <a:pPr>
              <a:defRPr/>
            </a:pPr>
            <a:endParaRPr lang="en-US" dirty="0"/>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C16,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Tree>
    <p:extLst>
      <p:ext uri="{BB962C8B-B14F-4D97-AF65-F5344CB8AC3E}">
        <p14:creationId xmlns:p14="http://schemas.microsoft.com/office/powerpoint/2010/main" val="2602246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Image_Text_Image_layou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10" name="Text Placeholder 9"/>
          <p:cNvSpPr>
            <a:spLocks noGrp="1"/>
          </p:cNvSpPr>
          <p:nvPr>
            <p:ph type="body" sz="quarter" idx="15"/>
          </p:nvPr>
        </p:nvSpPr>
        <p:spPr>
          <a:xfrm>
            <a:off x="812800" y="1062758"/>
            <a:ext cx="7391400" cy="918442"/>
          </a:xfrm>
        </p:spPr>
        <p:txBody>
          <a:bodyPr/>
          <a:lstStyle>
            <a:lvl1pPr marL="0" indent="0">
              <a:buNone/>
              <a:defRPr sz="2000"/>
            </a:lvl1pPr>
          </a:lstStyle>
          <a:p>
            <a:pPr lvl="0"/>
            <a:r>
              <a:rPr lang="en-US"/>
              <a:t>Click to edit Master text styles</a:t>
            </a:r>
          </a:p>
        </p:txBody>
      </p:sp>
      <p:sp>
        <p:nvSpPr>
          <p:cNvPr id="7" name="Content Placeholder 6"/>
          <p:cNvSpPr>
            <a:spLocks noGrp="1"/>
          </p:cNvSpPr>
          <p:nvPr>
            <p:ph sz="quarter" idx="13" hasCustomPrompt="1"/>
          </p:nvPr>
        </p:nvSpPr>
        <p:spPr>
          <a:xfrm>
            <a:off x="812800" y="2100398"/>
            <a:ext cx="7315200" cy="1404802"/>
          </a:xfrm>
        </p:spPr>
        <p:txBody>
          <a:bodyPr/>
          <a:lstStyle>
            <a:lvl1pPr marL="0" indent="0">
              <a:buNone/>
              <a:defRPr/>
            </a:lvl1pPr>
          </a:lstStyle>
          <a:p>
            <a:pPr lvl="0"/>
            <a:r>
              <a:rPr lang="en-US" dirty="0"/>
              <a:t>Click to insert image</a:t>
            </a:r>
          </a:p>
        </p:txBody>
      </p:sp>
      <p:sp>
        <p:nvSpPr>
          <p:cNvPr id="9" name="Text Placeholder 9"/>
          <p:cNvSpPr>
            <a:spLocks noGrp="1"/>
          </p:cNvSpPr>
          <p:nvPr>
            <p:ph type="body" sz="quarter" idx="16"/>
          </p:nvPr>
        </p:nvSpPr>
        <p:spPr>
          <a:xfrm>
            <a:off x="812800" y="3581400"/>
            <a:ext cx="7391400" cy="918442"/>
          </a:xfrm>
        </p:spPr>
        <p:txBody>
          <a:bodyPr/>
          <a:lstStyle>
            <a:lvl1pPr marL="0" indent="0">
              <a:buNone/>
              <a:defRPr sz="2000"/>
            </a:lvl1pPr>
          </a:lstStyle>
          <a:p>
            <a:pPr lvl="0"/>
            <a:r>
              <a:rPr lang="en-US"/>
              <a:t>Click to edit Master text styles</a:t>
            </a:r>
          </a:p>
        </p:txBody>
      </p:sp>
      <p:sp>
        <p:nvSpPr>
          <p:cNvPr id="4" name="Footer Placeholder 2"/>
          <p:cNvSpPr>
            <a:spLocks noGrp="1"/>
          </p:cNvSpPr>
          <p:nvPr>
            <p:ph type="ftr" sz="quarter" idx="11"/>
          </p:nvPr>
        </p:nvSpPr>
        <p:spPr>
          <a:ln/>
        </p:spPr>
        <p:txBody>
          <a:bodyPr/>
          <a:lstStyle>
            <a:lvl1pPr>
              <a:defRPr/>
            </a:lvl1pPr>
          </a:lstStyle>
          <a:p>
            <a:pPr>
              <a:defRPr/>
            </a:pPr>
            <a:endParaRPr lang="en-US" dirty="0"/>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dirty="0"/>
          </a:p>
          <a:p>
            <a:pPr algn="r">
              <a:defRPr/>
            </a:pPr>
            <a:r>
              <a:rPr lang="en-US" sz="900" dirty="0">
                <a:solidFill>
                  <a:schemeClr val="bg1"/>
                </a:solidFill>
                <a:latin typeface="Arial Narrow" pitchFamily="34" charset="0"/>
              </a:rPr>
              <a:t>C16, Slide </a:t>
            </a:r>
            <a:fld id="{5ECE9829-65B2-40C6-AEFF-7C648FF56A9C}" type="slidenum">
              <a:rPr lang="en-US" sz="900" smtClean="0">
                <a:solidFill>
                  <a:schemeClr val="bg1"/>
                </a:solidFill>
                <a:latin typeface="Arial Narrow" pitchFamily="34" charset="0"/>
              </a:rPr>
              <a:pPr algn="r">
                <a:defRPr/>
              </a:pPr>
              <a:t>‹#›</a:t>
            </a:fld>
            <a:endParaRPr lang="en-US" sz="900" dirty="0">
              <a:solidFill>
                <a:schemeClr val="bg1"/>
              </a:solidFill>
              <a:latin typeface="Arial Narrow" pitchFamily="34" charset="0"/>
            </a:endParaRPr>
          </a:p>
        </p:txBody>
      </p:sp>
      <p:sp>
        <p:nvSpPr>
          <p:cNvPr id="8" name="Content Placeholder 6">
            <a:extLst>
              <a:ext uri="{FF2B5EF4-FFF2-40B4-BE49-F238E27FC236}">
                <a16:creationId xmlns:a16="http://schemas.microsoft.com/office/drawing/2014/main" id="{EF58C0E8-60FA-4BC0-AAD9-770871265AB3}"/>
              </a:ext>
            </a:extLst>
          </p:cNvPr>
          <p:cNvSpPr>
            <a:spLocks noGrp="1"/>
          </p:cNvSpPr>
          <p:nvPr>
            <p:ph sz="quarter" idx="17" hasCustomPrompt="1"/>
          </p:nvPr>
        </p:nvSpPr>
        <p:spPr>
          <a:xfrm>
            <a:off x="812800" y="4572000"/>
            <a:ext cx="7315200" cy="1404802"/>
          </a:xfrm>
        </p:spPr>
        <p:txBody>
          <a:bodyPr/>
          <a:lstStyle>
            <a:lvl1pPr marL="0" indent="0">
              <a:buNone/>
              <a:defRPr/>
            </a:lvl1pPr>
          </a:lstStyle>
          <a:p>
            <a:pPr lvl="0"/>
            <a:r>
              <a:rPr lang="en-US" dirty="0"/>
              <a:t>Click to insert image</a:t>
            </a:r>
          </a:p>
        </p:txBody>
      </p:sp>
    </p:spTree>
    <p:extLst>
      <p:ext uri="{BB962C8B-B14F-4D97-AF65-F5344CB8AC3E}">
        <p14:creationId xmlns:p14="http://schemas.microsoft.com/office/powerpoint/2010/main" val="71630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Text Placeholder 6"/>
          <p:cNvSpPr>
            <a:spLocks noGrp="1"/>
          </p:cNvSpPr>
          <p:nvPr>
            <p:ph type="body" sz="quarter" idx="13"/>
          </p:nvPr>
        </p:nvSpPr>
        <p:spPr>
          <a:xfrm>
            <a:off x="838200" y="1066800"/>
            <a:ext cx="7391400" cy="4876800"/>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5017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_layout_2-line_title">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7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Text Placeholder 6"/>
          <p:cNvSpPr>
            <a:spLocks noGrp="1"/>
          </p:cNvSpPr>
          <p:nvPr>
            <p:ph type="body" sz="quarter" idx="13"/>
          </p:nvPr>
        </p:nvSpPr>
        <p:spPr>
          <a:xfrm>
            <a:off x="838200" y="1463040"/>
            <a:ext cx="7391400" cy="4495800"/>
          </a:xfr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Date Placeholder 2"/>
          <p:cNvSpPr>
            <a:spLocks noGrp="1"/>
          </p:cNvSpPr>
          <p:nvPr>
            <p:ph type="dt" sz="half" idx="10"/>
          </p:nvPr>
        </p:nvSpPr>
        <p:spPr bwMode="auto">
          <a:xfrm>
            <a:off x="2743200" y="6248400"/>
            <a:ext cx="3657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1800" b="1" i="1" kern="1200">
                <a:solidFill>
                  <a:schemeClr val="bg1"/>
                </a:solidFill>
                <a:latin typeface="Arial Narrow" panose="020B060602020203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a:lstStyle>
          <a:p>
            <a:pPr>
              <a:defRPr/>
            </a:pPr>
            <a:r>
              <a:rPr lang="en-US"/>
              <a:t>Murach's C++ Programming</a:t>
            </a:r>
            <a:endParaRPr lang="en-US" dirty="0"/>
          </a:p>
        </p:txBody>
      </p:sp>
      <p:sp>
        <p:nvSpPr>
          <p:cNvPr id="4" name="Footer Placeholder 3"/>
          <p:cNvSpPr>
            <a:spLocks noGrp="1"/>
          </p:cNvSpPr>
          <p:nvPr>
            <p:ph type="ftr" sz="quarter" idx="11"/>
          </p:nvPr>
        </p:nvSpPr>
        <p:spPr/>
        <p:txBody>
          <a:bodyPr/>
          <a:lstStyle/>
          <a:p>
            <a:pPr>
              <a:defRPr/>
            </a:pPr>
            <a:r>
              <a:rPr lang="en-US"/>
              <a:t>© 2018, Mike Murach &amp; Associates, Inc.</a:t>
            </a: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211570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Content Placeholder 6"/>
          <p:cNvSpPr>
            <a:spLocks noGrp="1"/>
          </p:cNvSpPr>
          <p:nvPr>
            <p:ph sz="quarter" idx="13" hasCustomPrompt="1"/>
          </p:nvPr>
        </p:nvSpPr>
        <p:spPr>
          <a:xfrm>
            <a:off x="914400" y="1143000"/>
            <a:ext cx="7315200" cy="4800600"/>
          </a:xfrm>
        </p:spPr>
        <p:txBody>
          <a:bodyPr/>
          <a:lstStyle>
            <a:lvl1pPr marL="0" indent="0">
              <a:buNone/>
              <a:defRPr/>
            </a:lvl1pPr>
          </a:lstStyle>
          <a:p>
            <a:pPr lvl="0"/>
            <a:r>
              <a:rPr lang="en-US" dirty="0"/>
              <a:t>Click to insert image</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357522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8" name="Table Placeholder 7">
            <a:extLst>
              <a:ext uri="{FF2B5EF4-FFF2-40B4-BE49-F238E27FC236}">
                <a16:creationId xmlns:a16="http://schemas.microsoft.com/office/drawing/2014/main" id="{B67ED070-8611-4D83-A3C6-478B69003052}"/>
              </a:ext>
            </a:extLst>
          </p:cNvPr>
          <p:cNvSpPr>
            <a:spLocks noGrp="1"/>
          </p:cNvSpPr>
          <p:nvPr>
            <p:ph type="tbl" sz="quarter" idx="13" hasCustomPrompt="1"/>
          </p:nvPr>
        </p:nvSpPr>
        <p:spPr>
          <a:xfrm>
            <a:off x="914400" y="1143000"/>
            <a:ext cx="7315200" cy="4495800"/>
          </a:xfrm>
        </p:spPr>
        <p:txBody>
          <a:bodyPr/>
          <a:lstStyle>
            <a:lvl1pPr marL="0" indent="0">
              <a:buNone/>
              <a:defRPr/>
            </a:lvl1pPr>
          </a:lstStyle>
          <a:p>
            <a:r>
              <a:rPr lang="en-US" dirty="0"/>
              <a:t>Click to insert table</a:t>
            </a:r>
          </a:p>
        </p:txBody>
      </p:sp>
      <p:sp>
        <p:nvSpPr>
          <p:cNvPr id="4" name="Footer Placeholder 3"/>
          <p:cNvSpPr>
            <a:spLocks noGrp="1"/>
          </p:cNvSpPr>
          <p:nvPr>
            <p:ph type="ftr" sz="quarter" idx="11"/>
          </p:nvPr>
        </p:nvSpPr>
        <p:spPr>
          <a:xfrm>
            <a:off x="76200" y="6233011"/>
            <a:ext cx="2743200" cy="457200"/>
          </a:xfrm>
        </p:spPr>
        <p:txBody>
          <a:bodyPr/>
          <a:lstStyle/>
          <a:p>
            <a:pPr>
              <a:defRPr/>
            </a:pP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9546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Text_Table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8" name="Table Placeholder 7">
            <a:extLst>
              <a:ext uri="{FF2B5EF4-FFF2-40B4-BE49-F238E27FC236}">
                <a16:creationId xmlns:a16="http://schemas.microsoft.com/office/drawing/2014/main" id="{B67ED070-8611-4D83-A3C6-478B69003052}"/>
              </a:ext>
            </a:extLst>
          </p:cNvPr>
          <p:cNvSpPr>
            <a:spLocks noGrp="1"/>
          </p:cNvSpPr>
          <p:nvPr>
            <p:ph type="tbl" sz="quarter" idx="13" hasCustomPrompt="1"/>
          </p:nvPr>
        </p:nvSpPr>
        <p:spPr>
          <a:xfrm>
            <a:off x="914400" y="1143000"/>
            <a:ext cx="7315200" cy="1828800"/>
          </a:xfrm>
        </p:spPr>
        <p:txBody>
          <a:bodyPr/>
          <a:lstStyle>
            <a:lvl1pPr marL="0" indent="0">
              <a:buNone/>
              <a:defRPr/>
            </a:lvl1pPr>
          </a:lstStyle>
          <a:p>
            <a:r>
              <a:rPr lang="en-US" dirty="0"/>
              <a:t>Click to insert table</a:t>
            </a:r>
          </a:p>
        </p:txBody>
      </p:sp>
      <p:sp>
        <p:nvSpPr>
          <p:cNvPr id="4" name="Footer Placeholder 3"/>
          <p:cNvSpPr>
            <a:spLocks noGrp="1"/>
          </p:cNvSpPr>
          <p:nvPr>
            <p:ph type="ftr" sz="quarter" idx="11"/>
          </p:nvPr>
        </p:nvSpPr>
        <p:spPr>
          <a:xfrm>
            <a:off x="76200" y="6233011"/>
            <a:ext cx="2743200" cy="457200"/>
          </a:xfrm>
        </p:spPr>
        <p:txBody>
          <a:bodyPr/>
          <a:lstStyle/>
          <a:p>
            <a:pPr>
              <a:defRPr/>
            </a:pP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a:t>
            </a:fld>
            <a:endParaRPr lang="en-US" dirty="0">
              <a:solidFill>
                <a:schemeClr val="bg1"/>
              </a:solidFill>
            </a:endParaRPr>
          </a:p>
        </p:txBody>
      </p:sp>
      <p:sp>
        <p:nvSpPr>
          <p:cNvPr id="3" name="Table Placeholder 2">
            <a:extLst>
              <a:ext uri="{FF2B5EF4-FFF2-40B4-BE49-F238E27FC236}">
                <a16:creationId xmlns:a16="http://schemas.microsoft.com/office/drawing/2014/main" id="{4D9C3774-0346-4267-B01B-B6DD528B9FDC}"/>
              </a:ext>
            </a:extLst>
          </p:cNvPr>
          <p:cNvSpPr>
            <a:spLocks noGrp="1"/>
          </p:cNvSpPr>
          <p:nvPr>
            <p:ph type="tbl" sz="quarter" idx="14" hasCustomPrompt="1"/>
          </p:nvPr>
        </p:nvSpPr>
        <p:spPr>
          <a:xfrm>
            <a:off x="914400" y="3810000"/>
            <a:ext cx="7315200" cy="2057400"/>
          </a:xfrm>
        </p:spPr>
        <p:txBody>
          <a:bodyPr/>
          <a:lstStyle>
            <a:lvl1pPr marL="0" indent="0">
              <a:buNone/>
              <a:defRPr/>
            </a:lvl1pPr>
          </a:lstStyle>
          <a:p>
            <a:r>
              <a:rPr lang="en-US" dirty="0"/>
              <a:t>Click to insert table</a:t>
            </a:r>
          </a:p>
        </p:txBody>
      </p:sp>
      <p:sp>
        <p:nvSpPr>
          <p:cNvPr id="9" name="Text Placeholder 8">
            <a:extLst>
              <a:ext uri="{FF2B5EF4-FFF2-40B4-BE49-F238E27FC236}">
                <a16:creationId xmlns:a16="http://schemas.microsoft.com/office/drawing/2014/main" id="{DC062CE6-0142-4A17-BF14-B9B5257BF8FD}"/>
              </a:ext>
            </a:extLst>
          </p:cNvPr>
          <p:cNvSpPr>
            <a:spLocks noGrp="1"/>
          </p:cNvSpPr>
          <p:nvPr>
            <p:ph type="body" sz="quarter" idx="15" hasCustomPrompt="1"/>
          </p:nvPr>
        </p:nvSpPr>
        <p:spPr>
          <a:xfrm>
            <a:off x="914400" y="3200400"/>
            <a:ext cx="7315200" cy="5334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text</a:t>
            </a:r>
          </a:p>
        </p:txBody>
      </p:sp>
    </p:spTree>
    <p:extLst>
      <p:ext uri="{BB962C8B-B14F-4D97-AF65-F5344CB8AC3E}">
        <p14:creationId xmlns:p14="http://schemas.microsoft.com/office/powerpoint/2010/main" val="223910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Console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Text Placeholder 6"/>
          <p:cNvSpPr>
            <a:spLocks noGrp="1"/>
          </p:cNvSpPr>
          <p:nvPr>
            <p:ph type="body" sz="quarter" idx="13"/>
          </p:nvPr>
        </p:nvSpPr>
        <p:spPr>
          <a:xfrm>
            <a:off x="838200" y="1066800"/>
            <a:ext cx="7391400" cy="2743200"/>
          </a:xfrm>
          <a:solidFill>
            <a:schemeClr val="bg1"/>
          </a:solidFill>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14"/>
          <p:cNvSpPr>
            <a:spLocks noGrp="1"/>
          </p:cNvSpPr>
          <p:nvPr>
            <p:ph type="body" sz="quarter" idx="15"/>
          </p:nvPr>
        </p:nvSpPr>
        <p:spPr>
          <a:xfrm>
            <a:off x="1295400" y="3892100"/>
            <a:ext cx="6934200" cy="2049956"/>
          </a:xfrm>
          <a:solidFill>
            <a:schemeClr val="bg1">
              <a:lumMod val="95000"/>
            </a:schemeClr>
          </a:solidFill>
          <a:ln w="31750" cmpd="thickThin">
            <a:solidFill>
              <a:schemeClr val="tx1"/>
            </a:solidFill>
          </a:ln>
        </p:spPr>
        <p:txBody>
          <a:bodyPr/>
          <a:lstStyle>
            <a:lvl1pPr marL="0" indent="0">
              <a:buNone/>
              <a:defRPr sz="2000"/>
            </a:lvl1pPr>
          </a:lstStyle>
          <a:p>
            <a:pPr lvl="0"/>
            <a:r>
              <a:rPr lang="en-US"/>
              <a:t>Click to edit Master text styles</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427311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Console_Text_Console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Text Placeholder 6"/>
          <p:cNvSpPr>
            <a:spLocks noGrp="1"/>
          </p:cNvSpPr>
          <p:nvPr>
            <p:ph type="body" sz="quarter" idx="13"/>
          </p:nvPr>
        </p:nvSpPr>
        <p:spPr>
          <a:xfrm>
            <a:off x="838200" y="1066800"/>
            <a:ext cx="7391400" cy="990600"/>
          </a:xfrm>
          <a:solidFill>
            <a:schemeClr val="bg1"/>
          </a:solidFill>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14"/>
          <p:cNvSpPr>
            <a:spLocks noGrp="1"/>
          </p:cNvSpPr>
          <p:nvPr>
            <p:ph type="body" sz="quarter" idx="16"/>
          </p:nvPr>
        </p:nvSpPr>
        <p:spPr>
          <a:xfrm>
            <a:off x="1295400" y="2150899"/>
            <a:ext cx="6934200" cy="815635"/>
          </a:xfrm>
          <a:solidFill>
            <a:schemeClr val="bg1">
              <a:lumMod val="95000"/>
            </a:schemeClr>
          </a:solidFill>
          <a:ln w="31750" cmpd="thickThin">
            <a:solidFill>
              <a:schemeClr val="tx1"/>
            </a:solidFill>
          </a:ln>
        </p:spPr>
        <p:txBody>
          <a:bodyPr/>
          <a:lstStyle>
            <a:lvl1pPr marL="0" indent="0">
              <a:buNone/>
              <a:defRPr sz="2000"/>
            </a:lvl1pPr>
          </a:lstStyle>
          <a:p>
            <a:pPr lvl="0"/>
            <a:r>
              <a:rPr lang="en-US"/>
              <a:t>Click to edit Master text styles</a:t>
            </a:r>
          </a:p>
        </p:txBody>
      </p:sp>
      <p:sp>
        <p:nvSpPr>
          <p:cNvPr id="11" name="Text Placeholder 6"/>
          <p:cNvSpPr>
            <a:spLocks noGrp="1"/>
          </p:cNvSpPr>
          <p:nvPr>
            <p:ph type="body" sz="quarter" idx="17"/>
          </p:nvPr>
        </p:nvSpPr>
        <p:spPr>
          <a:xfrm>
            <a:off x="838200" y="3347534"/>
            <a:ext cx="7391400" cy="1496734"/>
          </a:xfrm>
          <a:solidFill>
            <a:schemeClr val="bg1"/>
          </a:solidFill>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14"/>
          <p:cNvSpPr>
            <a:spLocks noGrp="1"/>
          </p:cNvSpPr>
          <p:nvPr>
            <p:ph type="body" sz="quarter" idx="15"/>
          </p:nvPr>
        </p:nvSpPr>
        <p:spPr>
          <a:xfrm>
            <a:off x="1295400" y="4982112"/>
            <a:ext cx="6934200" cy="885288"/>
          </a:xfrm>
          <a:solidFill>
            <a:schemeClr val="bg1">
              <a:lumMod val="95000"/>
            </a:schemeClr>
          </a:solidFill>
          <a:ln w="31750" cmpd="thickThin">
            <a:solidFill>
              <a:schemeClr val="tx1"/>
            </a:solidFill>
          </a:ln>
        </p:spPr>
        <p:txBody>
          <a:bodyPr/>
          <a:lstStyle>
            <a:lvl1pPr marL="0" indent="0">
              <a:buNone/>
              <a:defRPr sz="2000"/>
            </a:lvl1pPr>
          </a:lstStyle>
          <a:p>
            <a:pPr lvl="0"/>
            <a:r>
              <a:rPr lang="en-US"/>
              <a:t>Click to edit Master text styles</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270429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sole_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14400" y="624989"/>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2400" b="1" i="0" baseline="0">
                <a:solidFill>
                  <a:srgbClr val="000099"/>
                </a:solidFill>
              </a:defRPr>
            </a:lvl1pPr>
          </a:lstStyle>
          <a:p>
            <a:pPr lvl="0"/>
            <a:r>
              <a:rPr lang="en-US"/>
              <a:t>Click to edit Master title style</a:t>
            </a:r>
            <a:endParaRPr lang="en-US" dirty="0"/>
          </a:p>
        </p:txBody>
      </p:sp>
      <p:sp>
        <p:nvSpPr>
          <p:cNvPr id="7" name="Text Placeholder 14"/>
          <p:cNvSpPr>
            <a:spLocks noGrp="1"/>
          </p:cNvSpPr>
          <p:nvPr>
            <p:ph type="body" sz="quarter" idx="15"/>
          </p:nvPr>
        </p:nvSpPr>
        <p:spPr>
          <a:xfrm>
            <a:off x="1295400" y="1143000"/>
            <a:ext cx="6934200" cy="3200400"/>
          </a:xfrm>
          <a:solidFill>
            <a:schemeClr val="bg1">
              <a:lumMod val="95000"/>
            </a:schemeClr>
          </a:solidFill>
          <a:ln w="31750" cmpd="thickThin">
            <a:solidFill>
              <a:schemeClr val="tx1"/>
            </a:solidFill>
          </a:ln>
        </p:spPr>
        <p:txBody>
          <a:bodyPr/>
          <a:lstStyle>
            <a:lvl1pPr marL="0" indent="0">
              <a:buNone/>
              <a:defRPr sz="2000"/>
            </a:lvl1pPr>
          </a:lstStyle>
          <a:p>
            <a:pPr lvl="0"/>
            <a:r>
              <a:rPr lang="en-US"/>
              <a:t>Click to edit Master text styles</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a:t>
            </a:fld>
            <a:endParaRPr lang="en-US" dirty="0">
              <a:solidFill>
                <a:schemeClr val="bg1"/>
              </a:solidFill>
            </a:endParaRPr>
          </a:p>
        </p:txBody>
      </p:sp>
    </p:spTree>
    <p:extLst>
      <p:ext uri="{BB962C8B-B14F-4D97-AF65-F5344CB8AC3E}">
        <p14:creationId xmlns:p14="http://schemas.microsoft.com/office/powerpoint/2010/main" val="361090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p:cNvSpPr/>
          <p:nvPr/>
        </p:nvSpPr>
        <p:spPr bwMode="auto">
          <a:xfrm>
            <a:off x="0" y="6172200"/>
            <a:ext cx="9144000" cy="685800"/>
          </a:xfrm>
          <a:prstGeom prst="rect">
            <a:avLst/>
          </a:prstGeom>
          <a:solidFill>
            <a:srgbClr val="20396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Footer Placeholder 2"/>
          <p:cNvSpPr>
            <a:spLocks noGrp="1"/>
          </p:cNvSpPr>
          <p:nvPr>
            <p:ph type="ftr" sz="quarter" idx="3"/>
          </p:nvPr>
        </p:nvSpPr>
        <p:spPr bwMode="auto">
          <a:xfrm>
            <a:off x="76200" y="6248400"/>
            <a:ext cx="2743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500">
                <a:solidFill>
                  <a:schemeClr val="bg1"/>
                </a:solidFill>
                <a:latin typeface="Arial Narrow" pitchFamily="34" charset="0"/>
              </a:defRPr>
            </a:lvl1pPr>
          </a:lstStyle>
          <a:p>
            <a:pPr>
              <a:defRPr/>
            </a:pPr>
            <a:r>
              <a:rPr lang="en-US"/>
              <a:t>© 2022, Mike Murach &amp; Associates, Inc.</a:t>
            </a:r>
            <a:endParaRPr lang="en-US" dirty="0"/>
          </a:p>
        </p:txBody>
      </p:sp>
      <p:sp>
        <p:nvSpPr>
          <p:cNvPr id="9" name="Slide Number Placeholder 3"/>
          <p:cNvSpPr>
            <a:spLocks noGrp="1"/>
          </p:cNvSpPr>
          <p:nvPr>
            <p:ph type="sldNum" sz="quarter" idx="4"/>
          </p:nvPr>
        </p:nvSpPr>
        <p:spPr bwMode="auto">
          <a:xfrm>
            <a:off x="66294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900">
                <a:latin typeface="Arial Narrow" pitchFamily="34" charset="0"/>
              </a:defRPr>
            </a:lvl1p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a:t>
            </a:fld>
            <a:endParaRPr lang="en-US" dirty="0">
              <a:solidFill>
                <a:schemeClr val="bg1"/>
              </a:solidFill>
            </a:endParaRPr>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6830" y="6397412"/>
            <a:ext cx="1228170" cy="231988"/>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78" r:id="rId2"/>
    <p:sldLayoutId id="2147483689" r:id="rId3"/>
    <p:sldLayoutId id="2147483679" r:id="rId4"/>
    <p:sldLayoutId id="2147483686" r:id="rId5"/>
    <p:sldLayoutId id="2147483691" r:id="rId6"/>
    <p:sldLayoutId id="2147483680" r:id="rId7"/>
    <p:sldLayoutId id="2147483683" r:id="rId8"/>
    <p:sldLayoutId id="2147483681" r:id="rId9"/>
    <p:sldLayoutId id="2147483674" r:id="rId10"/>
    <p:sldLayoutId id="2147483687" r:id="rId11"/>
    <p:sldLayoutId id="2147483690" r:id="rId12"/>
    <p:sldLayoutId id="2147483676" r:id="rId13"/>
    <p:sldLayoutId id="2147483675" r:id="rId14"/>
    <p:sldLayoutId id="2147483684" r:id="rId15"/>
    <p:sldLayoutId id="2147483692" r:id="rId16"/>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39E6-CBAB-4D34-86FB-7A3994E32DD3}"/>
              </a:ext>
            </a:extLst>
          </p:cNvPr>
          <p:cNvSpPr>
            <a:spLocks noGrp="1"/>
          </p:cNvSpPr>
          <p:nvPr>
            <p:ph type="title"/>
          </p:nvPr>
        </p:nvSpPr>
        <p:spPr/>
        <p:txBody>
          <a:bodyPr/>
          <a:lstStyle/>
          <a:p>
            <a:r>
              <a:rPr lang="en-US" dirty="0" err="1"/>
              <a:t>Murach’s</a:t>
            </a:r>
            <a:r>
              <a:rPr lang="en-US" dirty="0"/>
              <a:t> PHP and MySQL (4</a:t>
            </a:r>
            <a:r>
              <a:rPr lang="en-US" baseline="30000" dirty="0"/>
              <a:t>th</a:t>
            </a:r>
            <a:r>
              <a:rPr lang="en-US" dirty="0"/>
              <a:t> Edition)</a:t>
            </a:r>
          </a:p>
        </p:txBody>
      </p:sp>
      <p:sp>
        <p:nvSpPr>
          <p:cNvPr id="3" name="Text Placeholder 2">
            <a:extLst>
              <a:ext uri="{FF2B5EF4-FFF2-40B4-BE49-F238E27FC236}">
                <a16:creationId xmlns:a16="http://schemas.microsoft.com/office/drawing/2014/main" id="{14B4F3BF-E882-4FDD-BF7D-5A4B763B887F}"/>
              </a:ext>
            </a:extLst>
          </p:cNvPr>
          <p:cNvSpPr>
            <a:spLocks noGrp="1"/>
          </p:cNvSpPr>
          <p:nvPr>
            <p:ph type="body" sz="quarter" idx="12"/>
          </p:nvPr>
        </p:nvSpPr>
        <p:spPr/>
        <p:txBody>
          <a:bodyPr/>
          <a:lstStyle/>
          <a:p>
            <a:r>
              <a:rPr lang="en-US" dirty="0"/>
              <a:t>Chapter 16</a:t>
            </a:r>
          </a:p>
        </p:txBody>
      </p:sp>
      <p:sp>
        <p:nvSpPr>
          <p:cNvPr id="4" name="Text Placeholder 3">
            <a:extLst>
              <a:ext uri="{FF2B5EF4-FFF2-40B4-BE49-F238E27FC236}">
                <a16:creationId xmlns:a16="http://schemas.microsoft.com/office/drawing/2014/main" id="{7C716D83-BE49-4784-8094-3F5B093151B1}"/>
              </a:ext>
            </a:extLst>
          </p:cNvPr>
          <p:cNvSpPr>
            <a:spLocks noGrp="1"/>
          </p:cNvSpPr>
          <p:nvPr>
            <p:ph type="body" sz="quarter" idx="13"/>
          </p:nvPr>
        </p:nvSpPr>
        <p:spPr>
          <a:xfrm>
            <a:off x="2286000" y="2590800"/>
            <a:ext cx="4572000" cy="914400"/>
          </a:xfrm>
        </p:spPr>
        <p:txBody>
          <a:bodyPr/>
          <a:lstStyle/>
          <a:p>
            <a:r>
              <a:rPr lang="en-US" dirty="0"/>
              <a:t>How to design a database</a:t>
            </a:r>
          </a:p>
        </p:txBody>
      </p:sp>
      <p:sp>
        <p:nvSpPr>
          <p:cNvPr id="5" name="Footer Placeholder 4">
            <a:extLst>
              <a:ext uri="{FF2B5EF4-FFF2-40B4-BE49-F238E27FC236}">
                <a16:creationId xmlns:a16="http://schemas.microsoft.com/office/drawing/2014/main" id="{03B4957F-70DD-4276-9D6A-A8EA860A9AF7}"/>
              </a:ext>
            </a:extLst>
          </p:cNvPr>
          <p:cNvSpPr>
            <a:spLocks noGrp="1"/>
          </p:cNvSpPr>
          <p:nvPr>
            <p:ph type="ftr" sz="quarter" idx="10"/>
          </p:nvPr>
        </p:nvSpPr>
        <p:spPr/>
        <p:txBody>
          <a:bodyPr/>
          <a:lstStyle/>
          <a:p>
            <a:pPr>
              <a:defRPr/>
            </a:pPr>
            <a:r>
              <a:rPr lang="en-US"/>
              <a:t>© 2022, Mike Murach &amp; Associates, Inc.</a:t>
            </a:r>
            <a:endParaRPr lang="en-US" dirty="0"/>
          </a:p>
        </p:txBody>
      </p:sp>
      <p:sp>
        <p:nvSpPr>
          <p:cNvPr id="6" name="Slide Number Placeholder 5">
            <a:extLst>
              <a:ext uri="{FF2B5EF4-FFF2-40B4-BE49-F238E27FC236}">
                <a16:creationId xmlns:a16="http://schemas.microsoft.com/office/drawing/2014/main" id="{9E289623-2D1C-4227-9DEF-8261D6E5FD02}"/>
              </a:ext>
            </a:extLst>
          </p:cNvPr>
          <p:cNvSpPr>
            <a:spLocks noGrp="1"/>
          </p:cNvSpPr>
          <p:nvPr>
            <p:ph type="sldNum" sz="quarter" idx="11"/>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1</a:t>
            </a:fld>
            <a:endParaRPr lang="en-US" dirty="0">
              <a:solidFill>
                <a:schemeClr val="bg1"/>
              </a:solidFill>
            </a:endParaRPr>
          </a:p>
        </p:txBody>
      </p:sp>
    </p:spTree>
    <p:extLst>
      <p:ext uri="{BB962C8B-B14F-4D97-AF65-F5344CB8AC3E}">
        <p14:creationId xmlns:p14="http://schemas.microsoft.com/office/powerpoint/2010/main" val="148979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1797FE-2BB6-4B2E-AE41-0FC236FD8874}"/>
              </a:ext>
            </a:extLst>
          </p:cNvPr>
          <p:cNvSpPr>
            <a:spLocks noGrp="1"/>
          </p:cNvSpPr>
          <p:nvPr>
            <p:ph type="title"/>
          </p:nvPr>
        </p:nvSpPr>
        <p:spPr>
          <a:xfrm>
            <a:off x="914400" y="625989"/>
            <a:ext cx="7315200" cy="738664"/>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Possible tables and columns for an A/P system</a:t>
            </a:r>
            <a:b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(part 1)</a:t>
            </a:r>
            <a:endParaRPr lang="en-US" dirty="0"/>
          </a:p>
        </p:txBody>
      </p:sp>
      <p:sp>
        <p:nvSpPr>
          <p:cNvPr id="7" name="Text Placeholder 6">
            <a:extLst>
              <a:ext uri="{FF2B5EF4-FFF2-40B4-BE49-F238E27FC236}">
                <a16:creationId xmlns:a16="http://schemas.microsoft.com/office/drawing/2014/main" id="{F2C901DD-95F4-4FF1-9CD8-1E57D5F9C89F}"/>
              </a:ext>
            </a:extLst>
          </p:cNvPr>
          <p:cNvSpPr>
            <a:spLocks noGrp="1"/>
          </p:cNvSpPr>
          <p:nvPr>
            <p:ph type="body" sz="quarter" idx="13"/>
          </p:nvPr>
        </p:nvSpPr>
        <p:spPr/>
        <p:txBody>
          <a:bodyPr/>
          <a:lstStyle/>
          <a:p>
            <a:pPr marL="347345" marR="0">
              <a:spcBef>
                <a:spcPts val="900"/>
              </a:spcBef>
              <a:spcAft>
                <a:spcPts val="600"/>
              </a:spcAft>
              <a:tabLst>
                <a:tab pos="1371600" algn="l"/>
                <a:tab pos="2743200" algn="l"/>
              </a:tabLst>
            </a:pPr>
            <a:r>
              <a:rPr lang="en-US" sz="2000" b="1" spc="-10"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Vendors table</a:t>
            </a: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Vendor name	Vendor contact first name</a:t>
            </a: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Vendor address	Vendor contact last name</a:t>
            </a: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Vendor city	Vendor contact phone</a:t>
            </a: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Vendor state	Vendor AR first name</a:t>
            </a: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Vendor zip code	Vendor AR last name</a:t>
            </a: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Vendor phone number	Vendor AR phone</a:t>
            </a:r>
          </a:p>
          <a:p>
            <a:pPr marL="342900" marR="182880">
              <a:spcBef>
                <a:spcPts val="0"/>
              </a:spcBef>
              <a:spcAft>
                <a:spcPts val="600"/>
              </a:spcAft>
              <a:tabLst>
                <a:tab pos="3657600" algn="l"/>
              </a:tabLst>
            </a:pPr>
            <a:r>
              <a:rPr lang="en-US" sz="2000" strike="sngStrike" dirty="0">
                <a:effectLst/>
                <a:latin typeface="Times New Roman" panose="02020603050405020304" pitchFamily="18" charset="0"/>
                <a:ea typeface="Times New Roman" panose="02020603050405020304" pitchFamily="18" charset="0"/>
              </a:rPr>
              <a:t>Vendor fax number</a:t>
            </a:r>
            <a:r>
              <a:rPr lang="en-US" sz="2000"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Terms*</a:t>
            </a:r>
            <a:endParaRPr lang="en-US" sz="2000" dirty="0">
              <a:effectLst/>
              <a:latin typeface="Times New Roman" panose="02020603050405020304" pitchFamily="18" charset="0"/>
              <a:ea typeface="Times New Roman" panose="02020603050405020304" pitchFamily="18" charset="0"/>
            </a:endParaRPr>
          </a:p>
          <a:p>
            <a:pPr marL="342900" marR="182880">
              <a:spcBef>
                <a:spcPts val="0"/>
              </a:spcBef>
              <a:spcAft>
                <a:spcPts val="600"/>
              </a:spcAft>
              <a:tabLst>
                <a:tab pos="3657600" algn="l"/>
              </a:tabLst>
            </a:pPr>
            <a:r>
              <a:rPr lang="en-US" sz="2000" strike="sngStrike" dirty="0">
                <a:effectLst/>
                <a:latin typeface="Times New Roman" panose="02020603050405020304" pitchFamily="18" charset="0"/>
                <a:ea typeface="Times New Roman" panose="02020603050405020304" pitchFamily="18" charset="0"/>
              </a:rPr>
              <a:t>Vendor web address</a:t>
            </a:r>
            <a:r>
              <a:rPr lang="en-US" sz="2000"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Account number*</a:t>
            </a:r>
            <a:endParaRPr lang="en-US" sz="2000" dirty="0">
              <a:effectLst/>
              <a:latin typeface="Times New Roman" panose="02020603050405020304" pitchFamily="18" charset="0"/>
              <a:ea typeface="Times New Roman" panose="02020603050405020304" pitchFamily="18" charset="0"/>
            </a:endParaRPr>
          </a:p>
          <a:p>
            <a:pPr marL="347345" marR="18288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Data elements that were added</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*Data element related to two or more entities</a:t>
            </a:r>
          </a:p>
          <a:p>
            <a:endParaRPr lang="en-US" dirty="0"/>
          </a:p>
        </p:txBody>
      </p:sp>
      <p:sp>
        <p:nvSpPr>
          <p:cNvPr id="4" name="Footer Placeholder 3">
            <a:extLst>
              <a:ext uri="{FF2B5EF4-FFF2-40B4-BE49-F238E27FC236}">
                <a16:creationId xmlns:a16="http://schemas.microsoft.com/office/drawing/2014/main" id="{71F1068B-5065-4F0E-8D0D-D0E8A890EE09}"/>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E22EF1C4-3ABB-469C-A8D0-AEDB2FE773C9}"/>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10</a:t>
            </a:fld>
            <a:endParaRPr lang="en-US" dirty="0">
              <a:solidFill>
                <a:schemeClr val="bg1"/>
              </a:solidFill>
            </a:endParaRPr>
          </a:p>
        </p:txBody>
      </p:sp>
    </p:spTree>
    <p:extLst>
      <p:ext uri="{BB962C8B-B14F-4D97-AF65-F5344CB8AC3E}">
        <p14:creationId xmlns:p14="http://schemas.microsoft.com/office/powerpoint/2010/main" val="389224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C71762-FB74-469B-B5E6-CF1BF8738244}"/>
              </a:ext>
            </a:extLst>
          </p:cNvPr>
          <p:cNvSpPr>
            <a:spLocks noGrp="1"/>
          </p:cNvSpPr>
          <p:nvPr>
            <p:ph type="title"/>
          </p:nvPr>
        </p:nvSpPr>
        <p:spPr>
          <a:xfrm>
            <a:off x="914400" y="625989"/>
            <a:ext cx="7315200" cy="738664"/>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Possible tables and columns for an A/P system</a:t>
            </a:r>
            <a:b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(part 2)</a:t>
            </a:r>
            <a:endParaRPr lang="en-US" dirty="0"/>
          </a:p>
        </p:txBody>
      </p:sp>
      <p:sp>
        <p:nvSpPr>
          <p:cNvPr id="7" name="Text Placeholder 6">
            <a:extLst>
              <a:ext uri="{FF2B5EF4-FFF2-40B4-BE49-F238E27FC236}">
                <a16:creationId xmlns:a16="http://schemas.microsoft.com/office/drawing/2014/main" id="{4458FC1A-DF98-4F5E-A2E6-8C32D1165D4C}"/>
              </a:ext>
            </a:extLst>
          </p:cNvPr>
          <p:cNvSpPr>
            <a:spLocks noGrp="1"/>
          </p:cNvSpPr>
          <p:nvPr>
            <p:ph type="body" sz="quarter" idx="13"/>
          </p:nvPr>
        </p:nvSpPr>
        <p:spPr/>
        <p:txBody>
          <a:bodyPr/>
          <a:lstStyle/>
          <a:p>
            <a:pPr marL="347345" marR="0">
              <a:spcBef>
                <a:spcPts val="900"/>
              </a:spcBef>
              <a:spcAft>
                <a:spcPts val="600"/>
              </a:spcAft>
              <a:tabLst>
                <a:tab pos="1371600" algn="l"/>
                <a:tab pos="2743200" algn="l"/>
                <a:tab pos="1371600" algn="l"/>
                <a:tab pos="3657600" algn="l"/>
              </a:tabLst>
            </a:pPr>
            <a:r>
              <a:rPr lang="en-US" sz="2000" b="1" spc="-10"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Invoices table	Invoice line items</a:t>
            </a: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Invoice number*	Invoice number*</a:t>
            </a: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Invoice date	</a:t>
            </a:r>
            <a:r>
              <a:rPr lang="en-US" sz="2000" strike="sngStrike" dirty="0">
                <a:effectLst/>
                <a:latin typeface="Times New Roman" panose="02020603050405020304" pitchFamily="18" charset="0"/>
                <a:ea typeface="Times New Roman" panose="02020603050405020304" pitchFamily="18" charset="0"/>
              </a:rPr>
              <a:t>Item part number</a:t>
            </a:r>
            <a:endParaRPr lang="en-US" sz="2000" dirty="0">
              <a:effectLst/>
              <a:latin typeface="Times New Roman" panose="02020603050405020304" pitchFamily="18" charset="0"/>
              <a:ea typeface="Times New Roman" panose="02020603050405020304" pitchFamily="18" charset="0"/>
            </a:endParaRP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Terms*	Item quantity</a:t>
            </a: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Invoice total	Item description</a:t>
            </a:r>
          </a:p>
          <a:p>
            <a:pPr marL="342900" marR="182880">
              <a:spcBef>
                <a:spcPts val="0"/>
              </a:spcBef>
              <a:spcAft>
                <a:spcPts val="600"/>
              </a:spcAft>
              <a:tabLst>
                <a:tab pos="3657600" algn="l"/>
              </a:tabLst>
            </a:pPr>
            <a:r>
              <a:rPr lang="en-US" sz="2000" i="1" dirty="0">
                <a:effectLst/>
                <a:latin typeface="Times New Roman" panose="02020603050405020304" pitchFamily="18" charset="0"/>
                <a:ea typeface="Times New Roman" panose="02020603050405020304" pitchFamily="18" charset="0"/>
              </a:rPr>
              <a:t>Payment date	</a:t>
            </a:r>
            <a:r>
              <a:rPr lang="en-US" sz="2000" dirty="0">
                <a:effectLst/>
                <a:latin typeface="Times New Roman" panose="02020603050405020304" pitchFamily="18" charset="0"/>
                <a:ea typeface="Times New Roman" panose="02020603050405020304" pitchFamily="18" charset="0"/>
              </a:rPr>
              <a:t>Item unit price</a:t>
            </a:r>
          </a:p>
          <a:p>
            <a:pPr marL="342900" marR="182880">
              <a:spcBef>
                <a:spcPts val="0"/>
              </a:spcBef>
              <a:spcAft>
                <a:spcPts val="600"/>
              </a:spcAft>
              <a:tabLst>
                <a:tab pos="3657600" algn="l"/>
              </a:tabLst>
            </a:pPr>
            <a:r>
              <a:rPr lang="en-US" sz="2000" i="1" dirty="0">
                <a:effectLst/>
                <a:latin typeface="Times New Roman" panose="02020603050405020304" pitchFamily="18" charset="0"/>
                <a:ea typeface="Times New Roman" panose="02020603050405020304" pitchFamily="18" charset="0"/>
              </a:rPr>
              <a:t>Payment total	</a:t>
            </a:r>
            <a:r>
              <a:rPr lang="en-US" sz="2000" dirty="0">
                <a:effectLst/>
                <a:latin typeface="Times New Roman" panose="02020603050405020304" pitchFamily="18" charset="0"/>
                <a:ea typeface="Times New Roman" panose="02020603050405020304" pitchFamily="18" charset="0"/>
              </a:rPr>
              <a:t>Item extension</a:t>
            </a: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Invoice due date	Account number*</a:t>
            </a:r>
          </a:p>
          <a:p>
            <a:pPr marL="342900" marR="182880">
              <a:spcBef>
                <a:spcPts val="0"/>
              </a:spcBef>
              <a:spcAft>
                <a:spcPts val="600"/>
              </a:spcAft>
              <a:tabLst>
                <a:tab pos="3657600" algn="l"/>
              </a:tabLst>
            </a:pPr>
            <a:r>
              <a:rPr lang="en-US" sz="2000" dirty="0">
                <a:effectLst/>
                <a:latin typeface="Times New Roman" panose="02020603050405020304" pitchFamily="18" charset="0"/>
                <a:ea typeface="Times New Roman" panose="02020603050405020304" pitchFamily="18" charset="0"/>
              </a:rPr>
              <a:t>Credit total	Sequence number</a:t>
            </a:r>
          </a:p>
          <a:p>
            <a:pPr marL="342900" marR="182880">
              <a:spcBef>
                <a:spcPts val="0"/>
              </a:spcBef>
              <a:spcAft>
                <a:spcPts val="600"/>
              </a:spcAft>
              <a:tabLst>
                <a:tab pos="3657600" algn="l"/>
              </a:tabLst>
            </a:pPr>
            <a:r>
              <a:rPr lang="en-US" sz="2000" i="1" dirty="0">
                <a:effectLst/>
                <a:latin typeface="Times New Roman" panose="02020603050405020304" pitchFamily="18" charset="0"/>
                <a:ea typeface="Times New Roman" panose="02020603050405020304" pitchFamily="18" charset="0"/>
              </a:rPr>
              <a:t>Account number</a:t>
            </a:r>
            <a:r>
              <a:rPr lang="en-US" sz="2000" dirty="0">
                <a:effectLst/>
                <a:latin typeface="Times New Roman" panose="02020603050405020304" pitchFamily="18" charset="0"/>
                <a:ea typeface="Times New Roman" panose="02020603050405020304" pitchFamily="18" charset="0"/>
              </a:rPr>
              <a:t>*</a:t>
            </a:r>
          </a:p>
          <a:p>
            <a:endParaRPr lang="en-US" dirty="0"/>
          </a:p>
        </p:txBody>
      </p:sp>
      <p:sp>
        <p:nvSpPr>
          <p:cNvPr id="4" name="Footer Placeholder 3">
            <a:extLst>
              <a:ext uri="{FF2B5EF4-FFF2-40B4-BE49-F238E27FC236}">
                <a16:creationId xmlns:a16="http://schemas.microsoft.com/office/drawing/2014/main" id="{C5CABC79-B67B-4C4F-9A59-FD3125CB42D4}"/>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E731C51-5E6E-49B5-AC96-88F3495C0A15}"/>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11</a:t>
            </a:fld>
            <a:endParaRPr lang="en-US" dirty="0">
              <a:solidFill>
                <a:schemeClr val="bg1"/>
              </a:solidFill>
            </a:endParaRPr>
          </a:p>
        </p:txBody>
      </p:sp>
    </p:spTree>
    <p:extLst>
      <p:ext uri="{BB962C8B-B14F-4D97-AF65-F5344CB8AC3E}">
        <p14:creationId xmlns:p14="http://schemas.microsoft.com/office/powerpoint/2010/main" val="2653956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BAEB0-6EB3-4896-8A10-6D96923AFFB1}"/>
              </a:ext>
            </a:extLst>
          </p:cNvPr>
          <p:cNvSpPr>
            <a:spLocks noGrp="1"/>
          </p:cNvSpPr>
          <p:nvPr>
            <p:ph type="title"/>
          </p:nvPr>
        </p:nvSpPr>
        <p:spPr>
          <a:xfrm>
            <a:off x="914400" y="440323"/>
            <a:ext cx="7315200" cy="738664"/>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relationships between the tables </a:t>
            </a:r>
            <a:b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in the accounts payable system</a:t>
            </a:r>
            <a:endParaRPr lang="en-US" dirty="0"/>
          </a:p>
        </p:txBody>
      </p:sp>
      <p:pic>
        <p:nvPicPr>
          <p:cNvPr id="8" name="Content Placeholder 7" descr="Title describes slide ">
            <a:extLst>
              <a:ext uri="{FF2B5EF4-FFF2-40B4-BE49-F238E27FC236}">
                <a16:creationId xmlns:a16="http://schemas.microsoft.com/office/drawing/2014/main" id="{663EC66E-EA7D-4DC9-890B-A46A454950CE}"/>
              </a:ext>
            </a:extLst>
          </p:cNvPr>
          <p:cNvPicPr>
            <a:picLocks noGrp="1" noChangeAspect="1"/>
          </p:cNvPicPr>
          <p:nvPr>
            <p:ph sz="quarter" idx="13"/>
          </p:nvPr>
        </p:nvPicPr>
        <p:blipFill>
          <a:blip r:embed="rId2"/>
          <a:stretch>
            <a:fillRect/>
          </a:stretch>
        </p:blipFill>
        <p:spPr>
          <a:xfrm>
            <a:off x="1219200" y="1359182"/>
            <a:ext cx="6750295" cy="2755618"/>
          </a:xfrm>
          <a:prstGeom prst="rect">
            <a:avLst/>
          </a:prstGeom>
        </p:spPr>
      </p:pic>
      <p:sp>
        <p:nvSpPr>
          <p:cNvPr id="4" name="Footer Placeholder 3">
            <a:extLst>
              <a:ext uri="{FF2B5EF4-FFF2-40B4-BE49-F238E27FC236}">
                <a16:creationId xmlns:a16="http://schemas.microsoft.com/office/drawing/2014/main" id="{2540B927-C92F-43A8-864B-36E189ABB26D}"/>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E1F3E42-DC33-481E-A521-5990C5AAF548}"/>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12</a:t>
            </a:fld>
            <a:endParaRPr lang="en-US" dirty="0">
              <a:solidFill>
                <a:schemeClr val="bg1"/>
              </a:solidFill>
            </a:endParaRPr>
          </a:p>
        </p:txBody>
      </p:sp>
    </p:spTree>
    <p:extLst>
      <p:ext uri="{BB962C8B-B14F-4D97-AF65-F5344CB8AC3E}">
        <p14:creationId xmlns:p14="http://schemas.microsoft.com/office/powerpoint/2010/main" val="112509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9440-2EA8-471F-BCBC-3727C491438D}"/>
              </a:ext>
            </a:extLst>
          </p:cNvPr>
          <p:cNvSpPr>
            <a:spLocks noGrp="1"/>
          </p:cNvSpPr>
          <p:nvPr>
            <p:ph type="title"/>
          </p:nvPr>
        </p:nvSpPr>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Two tables with a many-to-many relationship</a:t>
            </a:r>
            <a:endParaRPr lang="en-US" dirty="0"/>
          </a:p>
        </p:txBody>
      </p:sp>
      <p:pic>
        <p:nvPicPr>
          <p:cNvPr id="9" name="Content Placeholder 8" descr="Title describes slide ">
            <a:extLst>
              <a:ext uri="{FF2B5EF4-FFF2-40B4-BE49-F238E27FC236}">
                <a16:creationId xmlns:a16="http://schemas.microsoft.com/office/drawing/2014/main" id="{81D71613-76A0-4ABC-8DAF-D93F5635984A}"/>
              </a:ext>
            </a:extLst>
          </p:cNvPr>
          <p:cNvPicPr>
            <a:picLocks noGrp="1" noChangeAspect="1"/>
          </p:cNvPicPr>
          <p:nvPr>
            <p:ph sz="quarter" idx="13"/>
          </p:nvPr>
        </p:nvPicPr>
        <p:blipFill>
          <a:blip r:embed="rId2"/>
          <a:stretch>
            <a:fillRect/>
          </a:stretch>
        </p:blipFill>
        <p:spPr>
          <a:xfrm>
            <a:off x="1267431" y="1237371"/>
            <a:ext cx="6549247" cy="1429629"/>
          </a:xfrm>
          <a:prstGeom prst="rect">
            <a:avLst/>
          </a:prstGeom>
        </p:spPr>
      </p:pic>
      <p:sp>
        <p:nvSpPr>
          <p:cNvPr id="7" name="Text Placeholder 6">
            <a:extLst>
              <a:ext uri="{FF2B5EF4-FFF2-40B4-BE49-F238E27FC236}">
                <a16:creationId xmlns:a16="http://schemas.microsoft.com/office/drawing/2014/main" id="{5B8D5173-4837-44BB-A8A5-F02468F51B37}"/>
              </a:ext>
            </a:extLst>
          </p:cNvPr>
          <p:cNvSpPr>
            <a:spLocks noGrp="1"/>
          </p:cNvSpPr>
          <p:nvPr>
            <p:ph type="body" sz="quarter" idx="14"/>
          </p:nvPr>
        </p:nvSpPr>
        <p:spPr>
          <a:xfrm>
            <a:off x="838200" y="2895600"/>
            <a:ext cx="7391400" cy="457200"/>
          </a:xfrm>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Two tables with a one-to-one relationship</a:t>
            </a:r>
          </a:p>
          <a:p>
            <a:endParaRPr lang="en-US" dirty="0"/>
          </a:p>
        </p:txBody>
      </p:sp>
      <p:pic>
        <p:nvPicPr>
          <p:cNvPr id="10" name="Content Placeholder 9" descr="Title describes slide ">
            <a:extLst>
              <a:ext uri="{FF2B5EF4-FFF2-40B4-BE49-F238E27FC236}">
                <a16:creationId xmlns:a16="http://schemas.microsoft.com/office/drawing/2014/main" id="{4D647D5F-2B33-44BF-9A32-72A72470AE59}"/>
              </a:ext>
            </a:extLst>
          </p:cNvPr>
          <p:cNvPicPr>
            <a:picLocks noGrp="1" noChangeAspect="1"/>
          </p:cNvPicPr>
          <p:nvPr>
            <p:ph sz="quarter" idx="15"/>
          </p:nvPr>
        </p:nvPicPr>
        <p:blipFill>
          <a:blip r:embed="rId3"/>
          <a:stretch>
            <a:fillRect/>
          </a:stretch>
        </p:blipFill>
        <p:spPr>
          <a:xfrm>
            <a:off x="1267430" y="3505200"/>
            <a:ext cx="4232947" cy="1295400"/>
          </a:xfrm>
          <a:prstGeom prst="rect">
            <a:avLst/>
          </a:prstGeom>
        </p:spPr>
      </p:pic>
      <p:sp>
        <p:nvSpPr>
          <p:cNvPr id="4" name="Footer Placeholder 3">
            <a:extLst>
              <a:ext uri="{FF2B5EF4-FFF2-40B4-BE49-F238E27FC236}">
                <a16:creationId xmlns:a16="http://schemas.microsoft.com/office/drawing/2014/main" id="{2D63DCBC-FEED-44A2-AF01-6F0A6009434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435ACC91-D4B3-4850-ACD7-228CF5D3F4FB}"/>
              </a:ext>
            </a:extLst>
          </p:cNvPr>
          <p:cNvSpPr>
            <a:spLocks noGrp="1"/>
          </p:cNvSpPr>
          <p:nvPr>
            <p:ph type="sldNum" sz="quarter" idx="12"/>
          </p:nvPr>
        </p:nvSpPr>
        <p:spPr/>
        <p:txBody>
          <a:bodyPr/>
          <a:lstStyle/>
          <a:p>
            <a:pPr algn="l">
              <a:defRPr/>
            </a:pPr>
            <a:endParaRPr lang="en-US" sz="1400" dirty="0">
              <a:latin typeface="Times New Roman"/>
            </a:endParaRPr>
          </a:p>
          <a:p>
            <a:pPr algn="r">
              <a:defRPr/>
            </a:pPr>
            <a:r>
              <a:rPr lang="en-US" sz="900" dirty="0">
                <a:solidFill>
                  <a:schemeClr val="bg1"/>
                </a:solidFill>
                <a:latin typeface="Arial Narrow" panose="020B0606020202030204" pitchFamily="34" charset="0"/>
              </a:rPr>
              <a:t>C16, Slide </a:t>
            </a:r>
            <a:fld id="{BF5C1183-B085-4070-A402-C03A3F977D3D}" type="slidenum">
              <a:rPr lang="en-US" sz="900" smtClean="0">
                <a:solidFill>
                  <a:schemeClr val="bg1"/>
                </a:solidFill>
                <a:latin typeface="Arial Narrow" panose="020B0606020202030204" pitchFamily="34" charset="0"/>
              </a:rPr>
              <a:pPr algn="r">
                <a:defRPr/>
              </a:pPr>
              <a:t>13</a:t>
            </a:fld>
            <a:endParaRPr lang="en-US" sz="9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280098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FB6130-21EF-4FEE-BDD4-16348A945439}"/>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Operations that can violate referential integrity</a:t>
            </a:r>
            <a:endParaRPr lang="en-US" dirty="0"/>
          </a:p>
        </p:txBody>
      </p:sp>
      <p:graphicFrame>
        <p:nvGraphicFramePr>
          <p:cNvPr id="8" name="Table Placeholder 7">
            <a:extLst>
              <a:ext uri="{FF2B5EF4-FFF2-40B4-BE49-F238E27FC236}">
                <a16:creationId xmlns:a16="http://schemas.microsoft.com/office/drawing/2014/main" id="{33B22436-6977-40DA-9C31-06B4B8388D44}"/>
              </a:ext>
            </a:extLst>
          </p:cNvPr>
          <p:cNvGraphicFramePr>
            <a:graphicFrameLocks noGrp="1"/>
          </p:cNvGraphicFramePr>
          <p:nvPr>
            <p:ph type="tbl" sz="quarter" idx="13"/>
            <p:extLst>
              <p:ext uri="{D42A27DB-BD31-4B8C-83A1-F6EECF244321}">
                <p14:modId xmlns:p14="http://schemas.microsoft.com/office/powerpoint/2010/main" val="480779188"/>
              </p:ext>
            </p:extLst>
          </p:nvPr>
        </p:nvGraphicFramePr>
        <p:xfrm>
          <a:off x="914400" y="1143000"/>
          <a:ext cx="7315200" cy="4571998"/>
        </p:xfrm>
        <a:graphic>
          <a:graphicData uri="http://schemas.openxmlformats.org/drawingml/2006/table">
            <a:tbl>
              <a:tblPr firstRow="1"/>
              <a:tblGrid>
                <a:gridCol w="3040520">
                  <a:extLst>
                    <a:ext uri="{9D8B030D-6E8A-4147-A177-3AD203B41FA5}">
                      <a16:colId xmlns:a16="http://schemas.microsoft.com/office/drawing/2014/main" val="2866745795"/>
                    </a:ext>
                  </a:extLst>
                </a:gridCol>
                <a:gridCol w="4274680">
                  <a:extLst>
                    <a:ext uri="{9D8B030D-6E8A-4147-A177-3AD203B41FA5}">
                      <a16:colId xmlns:a16="http://schemas.microsoft.com/office/drawing/2014/main" val="248451801"/>
                    </a:ext>
                  </a:extLst>
                </a:gridCol>
              </a:tblGrid>
              <a:tr h="439295">
                <a:tc>
                  <a:txBody>
                    <a:bodyPr/>
                    <a:lstStyle/>
                    <a:p>
                      <a:pPr marL="0" marR="0">
                        <a:spcBef>
                          <a:spcPts val="600"/>
                        </a:spcBef>
                        <a:spcAft>
                          <a:spcPts val="600"/>
                        </a:spcAft>
                        <a:tabLst>
                          <a:tab pos="1828800" algn="l"/>
                          <a:tab pos="457200" algn="l"/>
                        </a:tabLst>
                      </a:pPr>
                      <a:r>
                        <a:rPr lang="en-US"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This operation…</a:t>
                      </a:r>
                    </a:p>
                  </a:txBody>
                  <a:tcPr marL="67318" marR="67318" marT="44879" marB="44879">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3D87B7"/>
                    </a:solidFill>
                  </a:tcPr>
                </a:tc>
                <a:tc>
                  <a:txBody>
                    <a:bodyPr/>
                    <a:lstStyle/>
                    <a:p>
                      <a:pPr marL="0" marR="0">
                        <a:spcBef>
                          <a:spcPts val="600"/>
                        </a:spcBef>
                        <a:spcAft>
                          <a:spcPts val="600"/>
                        </a:spcAft>
                        <a:tabLst>
                          <a:tab pos="1828800" algn="l"/>
                          <a:tab pos="457200" algn="l"/>
                        </a:tabLs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Violates referential integrity if…</a:t>
                      </a:r>
                    </a:p>
                  </a:txBody>
                  <a:tcPr marL="67318" marR="67318" marT="44879" marB="44879">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3D87B7"/>
                    </a:solidFill>
                  </a:tcPr>
                </a:tc>
                <a:extLst>
                  <a:ext uri="{0D108BD9-81ED-4DB2-BD59-A6C34878D82A}">
                    <a16:rowId xmlns:a16="http://schemas.microsoft.com/office/drawing/2014/main" val="2281895682"/>
                  </a:ext>
                </a:extLst>
              </a:tr>
              <a:tr h="778655">
                <a:tc>
                  <a:txBody>
                    <a:bodyPr/>
                    <a:lstStyle/>
                    <a:p>
                      <a:pPr marL="0" marR="0" indent="0">
                        <a:spcBef>
                          <a:spcPts val="600"/>
                        </a:spcBef>
                        <a:spcAft>
                          <a:spcPts val="600"/>
                        </a:spcAft>
                        <a:tabLst>
                          <a:tab pos="800100" algn="l"/>
                          <a:tab pos="2514600" algn="l"/>
                          <a:tab pos="457200" algn="l"/>
                        </a:tabLst>
                      </a:pPr>
                      <a:r>
                        <a:rPr lang="en-US" sz="2000" dirty="0">
                          <a:solidFill>
                            <a:srgbClr val="000000"/>
                          </a:solidFill>
                          <a:effectLst/>
                          <a:latin typeface="Times New Roman" panose="02020603050405020304" pitchFamily="18" charset="0"/>
                          <a:ea typeface="Times New Roman" panose="02020603050405020304" pitchFamily="18" charset="0"/>
                        </a:rPr>
                        <a:t>Delete a row from the primary key table</a:t>
                      </a:r>
                      <a:endParaRPr lang="en-US" sz="2000" dirty="0">
                        <a:effectLst/>
                        <a:latin typeface="Times New Roman" panose="02020603050405020304" pitchFamily="18" charset="0"/>
                        <a:ea typeface="Times New Roman" panose="02020603050405020304" pitchFamily="18" charset="0"/>
                      </a:endParaRPr>
                    </a:p>
                  </a:txBody>
                  <a:tcPr marL="67318" marR="67318" marT="44879" marB="44879">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FECF5"/>
                    </a:solidFill>
                  </a:tcPr>
                </a:tc>
                <a:tc>
                  <a:txBody>
                    <a:bodyPr/>
                    <a:lstStyle/>
                    <a:p>
                      <a:pPr marL="0" marR="0" indent="0">
                        <a:spcBef>
                          <a:spcPts val="600"/>
                        </a:spcBef>
                        <a:spcAft>
                          <a:spcPts val="600"/>
                        </a:spcAft>
                        <a:tabLst>
                          <a:tab pos="800100" algn="l"/>
                          <a:tab pos="2514600" algn="l"/>
                          <a:tab pos="457200" algn="l"/>
                        </a:tabLst>
                      </a:pPr>
                      <a:r>
                        <a:rPr lang="en-US" sz="2000">
                          <a:solidFill>
                            <a:srgbClr val="000000"/>
                          </a:solidFill>
                          <a:effectLst/>
                          <a:latin typeface="Times New Roman" panose="02020603050405020304" pitchFamily="18" charset="0"/>
                          <a:ea typeface="Times New Roman" panose="02020603050405020304" pitchFamily="18" charset="0"/>
                        </a:rPr>
                        <a:t>The foreign key table contains one or more rows related to the deleted row</a:t>
                      </a:r>
                      <a:endParaRPr lang="en-US" sz="2000">
                        <a:effectLst/>
                        <a:latin typeface="Times New Roman" panose="02020603050405020304" pitchFamily="18" charset="0"/>
                        <a:ea typeface="Times New Roman" panose="02020603050405020304" pitchFamily="18" charset="0"/>
                      </a:endParaRPr>
                    </a:p>
                  </a:txBody>
                  <a:tcPr marL="67318" marR="67318" marT="44879" marB="44879">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FECF5"/>
                    </a:solidFill>
                  </a:tcPr>
                </a:tc>
                <a:extLst>
                  <a:ext uri="{0D108BD9-81ED-4DB2-BD59-A6C34878D82A}">
                    <a16:rowId xmlns:a16="http://schemas.microsoft.com/office/drawing/2014/main" val="1810678591"/>
                  </a:ext>
                </a:extLst>
              </a:tr>
              <a:tr h="1118016">
                <a:tc>
                  <a:txBody>
                    <a:bodyPr/>
                    <a:lstStyle/>
                    <a:p>
                      <a:pPr marL="0" marR="0" indent="0">
                        <a:spcBef>
                          <a:spcPts val="600"/>
                        </a:spcBef>
                        <a:spcAft>
                          <a:spcPts val="600"/>
                        </a:spcAft>
                        <a:tabLst>
                          <a:tab pos="800100" algn="l"/>
                          <a:tab pos="2514600" algn="l"/>
                          <a:tab pos="457200" algn="l"/>
                        </a:tabLst>
                      </a:pPr>
                      <a:r>
                        <a:rPr lang="en-US" sz="2000" dirty="0">
                          <a:solidFill>
                            <a:srgbClr val="000000"/>
                          </a:solidFill>
                          <a:effectLst/>
                          <a:latin typeface="Times New Roman" panose="02020603050405020304" pitchFamily="18" charset="0"/>
                          <a:ea typeface="Times New Roman" panose="02020603050405020304" pitchFamily="18" charset="0"/>
                        </a:rPr>
                        <a:t>Insert a row in the foreign key table</a:t>
                      </a:r>
                      <a:endParaRPr lang="en-US" sz="2000" dirty="0">
                        <a:effectLst/>
                        <a:latin typeface="Times New Roman" panose="02020603050405020304" pitchFamily="18" charset="0"/>
                        <a:ea typeface="Times New Roman" panose="02020603050405020304" pitchFamily="18" charset="0"/>
                      </a:endParaRPr>
                    </a:p>
                  </a:txBody>
                  <a:tcPr marL="67318" marR="67318" marT="44879" marB="44879">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FECF5"/>
                    </a:solidFill>
                  </a:tcPr>
                </a:tc>
                <a:tc>
                  <a:txBody>
                    <a:bodyPr/>
                    <a:lstStyle/>
                    <a:p>
                      <a:pPr marL="0" marR="0" indent="0">
                        <a:spcBef>
                          <a:spcPts val="600"/>
                        </a:spcBef>
                        <a:spcAft>
                          <a:spcPts val="600"/>
                        </a:spcAft>
                        <a:tabLst>
                          <a:tab pos="800100" algn="l"/>
                          <a:tab pos="2514600" algn="l"/>
                          <a:tab pos="457200" algn="l"/>
                        </a:tabLst>
                      </a:pPr>
                      <a:r>
                        <a:rPr lang="en-US" sz="2000">
                          <a:solidFill>
                            <a:srgbClr val="000000"/>
                          </a:solidFill>
                          <a:effectLst/>
                          <a:latin typeface="Times New Roman" panose="02020603050405020304" pitchFamily="18" charset="0"/>
                          <a:ea typeface="Times New Roman" panose="02020603050405020304" pitchFamily="18" charset="0"/>
                        </a:rPr>
                        <a:t>The foreign key value doesn’t have a matching primary key value in the related table</a:t>
                      </a:r>
                      <a:endParaRPr lang="en-US" sz="2000">
                        <a:effectLst/>
                        <a:latin typeface="Times New Roman" panose="02020603050405020304" pitchFamily="18" charset="0"/>
                        <a:ea typeface="Times New Roman" panose="02020603050405020304" pitchFamily="18" charset="0"/>
                      </a:endParaRPr>
                    </a:p>
                  </a:txBody>
                  <a:tcPr marL="67318" marR="67318" marT="44879" marB="44879">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FECF5"/>
                    </a:solidFill>
                  </a:tcPr>
                </a:tc>
                <a:extLst>
                  <a:ext uri="{0D108BD9-81ED-4DB2-BD59-A6C34878D82A}">
                    <a16:rowId xmlns:a16="http://schemas.microsoft.com/office/drawing/2014/main" val="3663886748"/>
                  </a:ext>
                </a:extLst>
              </a:tr>
              <a:tr h="1118016">
                <a:tc>
                  <a:txBody>
                    <a:bodyPr/>
                    <a:lstStyle/>
                    <a:p>
                      <a:pPr marL="0" marR="0" indent="0">
                        <a:spcBef>
                          <a:spcPts val="600"/>
                        </a:spcBef>
                        <a:spcAft>
                          <a:spcPts val="600"/>
                        </a:spcAft>
                        <a:tabLst>
                          <a:tab pos="800100" algn="l"/>
                          <a:tab pos="2514600" algn="l"/>
                          <a:tab pos="457200" algn="l"/>
                        </a:tabLst>
                      </a:pPr>
                      <a:r>
                        <a:rPr lang="en-US" sz="2000" dirty="0">
                          <a:solidFill>
                            <a:srgbClr val="000000"/>
                          </a:solidFill>
                          <a:effectLst/>
                          <a:latin typeface="Times New Roman" panose="02020603050405020304" pitchFamily="18" charset="0"/>
                          <a:ea typeface="Times New Roman" panose="02020603050405020304" pitchFamily="18" charset="0"/>
                        </a:rPr>
                        <a:t>Update the value of a foreign key</a:t>
                      </a:r>
                      <a:endParaRPr lang="en-US" sz="2000" dirty="0">
                        <a:effectLst/>
                        <a:latin typeface="Times New Roman" panose="02020603050405020304" pitchFamily="18" charset="0"/>
                        <a:ea typeface="Times New Roman" panose="02020603050405020304" pitchFamily="18" charset="0"/>
                      </a:endParaRPr>
                    </a:p>
                  </a:txBody>
                  <a:tcPr marL="67318" marR="67318" marT="44879" marB="44879">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DFECF5"/>
                    </a:solidFill>
                  </a:tcPr>
                </a:tc>
                <a:tc>
                  <a:txBody>
                    <a:bodyPr/>
                    <a:lstStyle/>
                    <a:p>
                      <a:pPr marL="0" marR="0" indent="0">
                        <a:spcBef>
                          <a:spcPts val="600"/>
                        </a:spcBef>
                        <a:spcAft>
                          <a:spcPts val="600"/>
                        </a:spcAft>
                        <a:tabLst>
                          <a:tab pos="800100" algn="l"/>
                          <a:tab pos="2514600" algn="l"/>
                          <a:tab pos="457200" algn="l"/>
                        </a:tabLst>
                      </a:pPr>
                      <a:r>
                        <a:rPr lang="en-US" sz="2000" dirty="0">
                          <a:solidFill>
                            <a:srgbClr val="000000"/>
                          </a:solidFill>
                          <a:effectLst/>
                          <a:latin typeface="Times New Roman" panose="02020603050405020304" pitchFamily="18" charset="0"/>
                          <a:ea typeface="Times New Roman" panose="02020603050405020304" pitchFamily="18" charset="0"/>
                        </a:rPr>
                        <a:t>The new foreign key value doesn’t have a matching primary key value in the related table</a:t>
                      </a:r>
                      <a:endParaRPr lang="en-US" sz="2000" dirty="0">
                        <a:effectLst/>
                        <a:latin typeface="Times New Roman" panose="02020603050405020304" pitchFamily="18" charset="0"/>
                        <a:ea typeface="Times New Roman" panose="02020603050405020304" pitchFamily="18" charset="0"/>
                      </a:endParaRPr>
                    </a:p>
                  </a:txBody>
                  <a:tcPr marL="67318" marR="67318" marT="44879" marB="44879">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FECF5"/>
                    </a:solidFill>
                  </a:tcPr>
                </a:tc>
                <a:extLst>
                  <a:ext uri="{0D108BD9-81ED-4DB2-BD59-A6C34878D82A}">
                    <a16:rowId xmlns:a16="http://schemas.microsoft.com/office/drawing/2014/main" val="2336794000"/>
                  </a:ext>
                </a:extLst>
              </a:tr>
              <a:tr h="1118016">
                <a:tc>
                  <a:txBody>
                    <a:bodyPr/>
                    <a:lstStyle/>
                    <a:p>
                      <a:pPr marL="0" marR="0" indent="0">
                        <a:spcBef>
                          <a:spcPts val="600"/>
                        </a:spcBef>
                        <a:spcAft>
                          <a:spcPts val="900"/>
                        </a:spcAft>
                        <a:tabLst>
                          <a:tab pos="914400" algn="l"/>
                          <a:tab pos="2057400" algn="l"/>
                          <a:tab pos="457200" algn="l"/>
                        </a:tabLst>
                      </a:pPr>
                      <a:r>
                        <a:rPr lang="en-US" sz="2000">
                          <a:solidFill>
                            <a:srgbClr val="000000"/>
                          </a:solidFill>
                          <a:effectLst/>
                          <a:latin typeface="Times New Roman" panose="02020603050405020304" pitchFamily="18" charset="0"/>
                          <a:ea typeface="Times New Roman" panose="02020603050405020304" pitchFamily="18" charset="0"/>
                        </a:rPr>
                        <a:t>Update the value of a primary key</a:t>
                      </a:r>
                      <a:endParaRPr lang="en-US" sz="1000">
                        <a:effectLst/>
                        <a:latin typeface="Times New Roman" panose="02020603050405020304" pitchFamily="18" charset="0"/>
                        <a:ea typeface="Times New Roman" panose="02020603050405020304" pitchFamily="18" charset="0"/>
                      </a:endParaRPr>
                    </a:p>
                  </a:txBody>
                  <a:tcPr marL="67318" marR="67318" marT="44879" marB="44879">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CF5"/>
                    </a:solidFill>
                  </a:tcPr>
                </a:tc>
                <a:tc>
                  <a:txBody>
                    <a:bodyPr/>
                    <a:lstStyle/>
                    <a:p>
                      <a:pPr marL="0" marR="0" indent="0">
                        <a:spcBef>
                          <a:spcPts val="600"/>
                        </a:spcBef>
                        <a:spcAft>
                          <a:spcPts val="900"/>
                        </a:spcAft>
                        <a:tabLst>
                          <a:tab pos="914400" algn="l"/>
                          <a:tab pos="2057400" algn="l"/>
                          <a:tab pos="457200" algn="l"/>
                        </a:tabLst>
                      </a:pPr>
                      <a:r>
                        <a:rPr lang="en-US" sz="2000" dirty="0">
                          <a:solidFill>
                            <a:srgbClr val="000000"/>
                          </a:solidFill>
                          <a:effectLst/>
                          <a:latin typeface="Times New Roman" panose="02020603050405020304" pitchFamily="18" charset="0"/>
                          <a:ea typeface="Times New Roman" panose="02020603050405020304" pitchFamily="18" charset="0"/>
                        </a:rPr>
                        <a:t>The foreign key table contains one or more rows related to the row that’s changed</a:t>
                      </a:r>
                      <a:endParaRPr lang="en-US" sz="1000" dirty="0">
                        <a:effectLst/>
                        <a:latin typeface="Times New Roman" panose="02020603050405020304" pitchFamily="18" charset="0"/>
                        <a:ea typeface="Times New Roman" panose="02020603050405020304" pitchFamily="18" charset="0"/>
                      </a:endParaRPr>
                    </a:p>
                  </a:txBody>
                  <a:tcPr marL="67318" marR="67318" marT="44879" marB="44879">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FECF5"/>
                    </a:solidFill>
                  </a:tcPr>
                </a:tc>
                <a:extLst>
                  <a:ext uri="{0D108BD9-81ED-4DB2-BD59-A6C34878D82A}">
                    <a16:rowId xmlns:a16="http://schemas.microsoft.com/office/drawing/2014/main" val="2536078136"/>
                  </a:ext>
                </a:extLst>
              </a:tr>
            </a:tbl>
          </a:graphicData>
        </a:graphic>
      </p:graphicFrame>
      <p:sp>
        <p:nvSpPr>
          <p:cNvPr id="4" name="Footer Placeholder 3">
            <a:extLst>
              <a:ext uri="{FF2B5EF4-FFF2-40B4-BE49-F238E27FC236}">
                <a16:creationId xmlns:a16="http://schemas.microsoft.com/office/drawing/2014/main" id="{4A3B451F-0C62-40E1-953E-5F3D63A82F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688F1499-46DA-4A61-96EF-107ABD8F0217}"/>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14</a:t>
            </a:fld>
            <a:endParaRPr lang="en-US" dirty="0">
              <a:solidFill>
                <a:schemeClr val="bg1"/>
              </a:solidFill>
            </a:endParaRPr>
          </a:p>
        </p:txBody>
      </p:sp>
    </p:spTree>
    <p:extLst>
      <p:ext uri="{BB962C8B-B14F-4D97-AF65-F5344CB8AC3E}">
        <p14:creationId xmlns:p14="http://schemas.microsoft.com/office/powerpoint/2010/main" val="368173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D902C9-3F3C-4B8C-89DF-C672B0746605}"/>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A table that contains repeating columns</a:t>
            </a:r>
            <a:endParaRPr lang="en-US" dirty="0"/>
          </a:p>
        </p:txBody>
      </p:sp>
      <p:pic>
        <p:nvPicPr>
          <p:cNvPr id="10" name="Content Placeholder 9" descr="Title describes slide ">
            <a:extLst>
              <a:ext uri="{FF2B5EF4-FFF2-40B4-BE49-F238E27FC236}">
                <a16:creationId xmlns:a16="http://schemas.microsoft.com/office/drawing/2014/main" id="{8604DA8D-4DC9-4910-AB65-9705E5947DDE}"/>
              </a:ext>
            </a:extLst>
          </p:cNvPr>
          <p:cNvPicPr>
            <a:picLocks noGrp="1" noChangeAspect="1"/>
          </p:cNvPicPr>
          <p:nvPr>
            <p:ph sz="quarter" idx="13"/>
          </p:nvPr>
        </p:nvPicPr>
        <p:blipFill>
          <a:blip r:embed="rId2"/>
          <a:stretch>
            <a:fillRect/>
          </a:stretch>
        </p:blipFill>
        <p:spPr>
          <a:xfrm>
            <a:off x="1219200" y="1142921"/>
            <a:ext cx="7010400" cy="1019942"/>
          </a:xfrm>
          <a:prstGeom prst="rect">
            <a:avLst/>
          </a:prstGeom>
        </p:spPr>
      </p:pic>
      <p:sp>
        <p:nvSpPr>
          <p:cNvPr id="8" name="Text Placeholder 7">
            <a:extLst>
              <a:ext uri="{FF2B5EF4-FFF2-40B4-BE49-F238E27FC236}">
                <a16:creationId xmlns:a16="http://schemas.microsoft.com/office/drawing/2014/main" id="{3294C606-489B-45E8-B09A-82DBEF6A8B15}"/>
              </a:ext>
            </a:extLst>
          </p:cNvPr>
          <p:cNvSpPr>
            <a:spLocks noGrp="1"/>
          </p:cNvSpPr>
          <p:nvPr>
            <p:ph type="body" sz="quarter" idx="14"/>
          </p:nvPr>
        </p:nvSpPr>
        <p:spPr>
          <a:xfrm>
            <a:off x="838200" y="2286000"/>
            <a:ext cx="7391400" cy="457200"/>
          </a:xfrm>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A table that contains redundant data</a:t>
            </a:r>
          </a:p>
          <a:p>
            <a:endParaRPr lang="en-US" dirty="0"/>
          </a:p>
        </p:txBody>
      </p:sp>
      <p:pic>
        <p:nvPicPr>
          <p:cNvPr id="11" name="Content Placeholder 10" descr="Title describes slide ">
            <a:extLst>
              <a:ext uri="{FF2B5EF4-FFF2-40B4-BE49-F238E27FC236}">
                <a16:creationId xmlns:a16="http://schemas.microsoft.com/office/drawing/2014/main" id="{184132AA-0A42-4078-835A-9D076774CA5F}"/>
              </a:ext>
            </a:extLst>
          </p:cNvPr>
          <p:cNvPicPr>
            <a:picLocks noGrp="1" noChangeAspect="1"/>
          </p:cNvPicPr>
          <p:nvPr>
            <p:ph sz="quarter" idx="15"/>
          </p:nvPr>
        </p:nvPicPr>
        <p:blipFill>
          <a:blip r:embed="rId3"/>
          <a:stretch>
            <a:fillRect/>
          </a:stretch>
        </p:blipFill>
        <p:spPr>
          <a:xfrm>
            <a:off x="1205832" y="2895600"/>
            <a:ext cx="3962401" cy="1770434"/>
          </a:xfrm>
          <a:prstGeom prst="rect">
            <a:avLst/>
          </a:prstGeom>
        </p:spPr>
      </p:pic>
      <p:sp>
        <p:nvSpPr>
          <p:cNvPr id="4" name="Footer Placeholder 3">
            <a:extLst>
              <a:ext uri="{FF2B5EF4-FFF2-40B4-BE49-F238E27FC236}">
                <a16:creationId xmlns:a16="http://schemas.microsoft.com/office/drawing/2014/main" id="{FDDE1E23-5C2A-453A-9D5E-E99510C08C2D}"/>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3E000638-4199-4B05-B654-981CF105A825}"/>
              </a:ext>
            </a:extLst>
          </p:cNvPr>
          <p:cNvSpPr>
            <a:spLocks noGrp="1"/>
          </p:cNvSpPr>
          <p:nvPr>
            <p:ph type="sldNum" sz="quarter" idx="12"/>
          </p:nvPr>
        </p:nvSpPr>
        <p:spPr/>
        <p:txBody>
          <a:bodyPr/>
          <a:lstStyle/>
          <a:p>
            <a:pPr algn="l">
              <a:defRPr/>
            </a:pPr>
            <a:endParaRPr lang="en-US" sz="1400" dirty="0">
              <a:latin typeface="Times New Roman"/>
            </a:endParaRPr>
          </a:p>
          <a:p>
            <a:pPr algn="r">
              <a:defRPr/>
            </a:pPr>
            <a:r>
              <a:rPr lang="en-US" sz="900" dirty="0">
                <a:solidFill>
                  <a:schemeClr val="bg1"/>
                </a:solidFill>
                <a:latin typeface="Arial Narrow" panose="020B0606020202030204" pitchFamily="34" charset="0"/>
              </a:rPr>
              <a:t>C16, Slide </a:t>
            </a:r>
            <a:fld id="{BF5C1183-B085-4070-A402-C03A3F977D3D}" type="slidenum">
              <a:rPr lang="en-US" sz="900" smtClean="0">
                <a:solidFill>
                  <a:schemeClr val="bg1"/>
                </a:solidFill>
                <a:latin typeface="Arial Narrow" panose="020B0606020202030204" pitchFamily="34" charset="0"/>
              </a:rPr>
              <a:pPr algn="r">
                <a:defRPr/>
              </a:pPr>
              <a:t>15</a:t>
            </a:fld>
            <a:endParaRPr lang="en-US" sz="9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34526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AE70-C59A-47A3-B526-9BACAFAA1438}"/>
              </a:ext>
            </a:extLst>
          </p:cNvPr>
          <p:cNvSpPr>
            <a:spLocks noGrp="1"/>
          </p:cNvSpPr>
          <p:nvPr>
            <p:ph type="title"/>
          </p:nvPr>
        </p:nvSpPr>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accounts payable system in third normal form</a:t>
            </a:r>
            <a:endParaRPr lang="en-US" dirty="0"/>
          </a:p>
        </p:txBody>
      </p:sp>
      <p:pic>
        <p:nvPicPr>
          <p:cNvPr id="9" name="Content Placeholder 8" descr="Title describes slide ">
            <a:extLst>
              <a:ext uri="{FF2B5EF4-FFF2-40B4-BE49-F238E27FC236}">
                <a16:creationId xmlns:a16="http://schemas.microsoft.com/office/drawing/2014/main" id="{6DAEBA23-59A6-410E-8A02-DBBADB6E2B1C}"/>
              </a:ext>
            </a:extLst>
          </p:cNvPr>
          <p:cNvPicPr>
            <a:picLocks noGrp="1" noChangeAspect="1"/>
          </p:cNvPicPr>
          <p:nvPr>
            <p:ph sz="quarter" idx="13"/>
          </p:nvPr>
        </p:nvPicPr>
        <p:blipFill>
          <a:blip r:embed="rId2"/>
          <a:stretch>
            <a:fillRect/>
          </a:stretch>
        </p:blipFill>
        <p:spPr>
          <a:xfrm>
            <a:off x="1219200" y="1219200"/>
            <a:ext cx="6814829" cy="3429000"/>
          </a:xfrm>
          <a:prstGeom prst="rect">
            <a:avLst/>
          </a:prstGeom>
        </p:spPr>
      </p:pic>
      <p:sp>
        <p:nvSpPr>
          <p:cNvPr id="4" name="Footer Placeholder 3">
            <a:extLst>
              <a:ext uri="{FF2B5EF4-FFF2-40B4-BE49-F238E27FC236}">
                <a16:creationId xmlns:a16="http://schemas.microsoft.com/office/drawing/2014/main" id="{28EAC3A5-E957-49B4-87C3-2F929C24FA7A}"/>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2EF27AC3-7394-4747-8174-88694E3042C0}"/>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16</a:t>
            </a:fld>
            <a:endParaRPr lang="en-US" dirty="0">
              <a:solidFill>
                <a:schemeClr val="bg1"/>
              </a:solidFill>
            </a:endParaRPr>
          </a:p>
        </p:txBody>
      </p:sp>
    </p:spTree>
    <p:extLst>
      <p:ext uri="{BB962C8B-B14F-4D97-AF65-F5344CB8AC3E}">
        <p14:creationId xmlns:p14="http://schemas.microsoft.com/office/powerpoint/2010/main" val="192651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68BC-6C31-452C-9461-DFC1F68BD9FA}"/>
              </a:ext>
            </a:extLst>
          </p:cNvPr>
          <p:cNvSpPr>
            <a:spLocks noGrp="1"/>
          </p:cNvSpPr>
          <p:nvPr>
            <p:ph type="title"/>
          </p:nvPr>
        </p:nvSpPr>
        <p:spPr>
          <a:xfrm>
            <a:off x="914400" y="624989"/>
            <a:ext cx="7315200" cy="369332"/>
          </a:xfrm>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About indexes</a:t>
            </a:r>
            <a:endParaRPr lang="en-US" dirty="0"/>
          </a:p>
        </p:txBody>
      </p:sp>
      <p:sp>
        <p:nvSpPr>
          <p:cNvPr id="3" name="Text Placeholder 2">
            <a:extLst>
              <a:ext uri="{FF2B5EF4-FFF2-40B4-BE49-F238E27FC236}">
                <a16:creationId xmlns:a16="http://schemas.microsoft.com/office/drawing/2014/main" id="{778A4C10-BCAF-4753-9E13-11C3AFAD685C}"/>
              </a:ext>
            </a:extLst>
          </p:cNvPr>
          <p:cNvSpPr>
            <a:spLocks noGrp="1"/>
          </p:cNvSpPr>
          <p:nvPr>
            <p:ph type="body" sz="quarter" idx="13"/>
          </p:nvPr>
        </p:nvSpPr>
        <p:spPr/>
        <p:txBody>
          <a:bodyPr/>
          <a:lstStyle/>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An </a:t>
            </a:r>
            <a:r>
              <a:rPr lang="en-US" sz="2000" i="1" spc="-10" dirty="0">
                <a:effectLst/>
                <a:latin typeface="Times New Roman" panose="02020603050405020304" pitchFamily="18" charset="0"/>
                <a:ea typeface="Times New Roman" panose="02020603050405020304" pitchFamily="18" charset="0"/>
              </a:rPr>
              <a:t>index</a:t>
            </a:r>
            <a:r>
              <a:rPr lang="en-US" sz="2000" spc="-10" dirty="0">
                <a:effectLst/>
                <a:latin typeface="Times New Roman" panose="02020603050405020304" pitchFamily="18" charset="0"/>
                <a:ea typeface="Times New Roman" panose="02020603050405020304" pitchFamily="18" charset="0"/>
              </a:rPr>
              <a:t> provides a way for a database management system to locate information more quickly.</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MySQL automatically creates an index for a primary key.</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Indexes speed performance when searching and joining tables.</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You can create </a:t>
            </a:r>
            <a:r>
              <a:rPr lang="en-US" sz="2000" i="1" spc="-10" dirty="0">
                <a:effectLst/>
                <a:latin typeface="Times New Roman" panose="02020603050405020304" pitchFamily="18" charset="0"/>
                <a:ea typeface="Times New Roman" panose="02020603050405020304" pitchFamily="18" charset="0"/>
              </a:rPr>
              <a:t>composite indexes</a:t>
            </a:r>
            <a:r>
              <a:rPr lang="en-US" sz="2000" spc="-10" dirty="0">
                <a:effectLst/>
                <a:latin typeface="Times New Roman" panose="02020603050405020304" pitchFamily="18" charset="0"/>
                <a:ea typeface="Times New Roman" panose="02020603050405020304" pitchFamily="18" charset="0"/>
              </a:rPr>
              <a:t> that include two or more columns.</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Because indexes must be updated each time you add, update, or delete a row, you shouldn’t create more indexes than you need.</a:t>
            </a:r>
          </a:p>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When to create an index</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When the column is a foreign key</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When the column is used frequently in search conditions or joins</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When the column contains a large number of distinct values</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When the column is updated infrequently </a:t>
            </a:r>
          </a:p>
          <a:p>
            <a:endParaRPr lang="en-US" dirty="0"/>
          </a:p>
        </p:txBody>
      </p:sp>
      <p:sp>
        <p:nvSpPr>
          <p:cNvPr id="4" name="Footer Placeholder 3">
            <a:extLst>
              <a:ext uri="{FF2B5EF4-FFF2-40B4-BE49-F238E27FC236}">
                <a16:creationId xmlns:a16="http://schemas.microsoft.com/office/drawing/2014/main" id="{860246A3-191A-4662-A698-1EF0FB1ACA26}"/>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4A4122E1-BA81-4568-BF2D-1B7921514EED}"/>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17</a:t>
            </a:fld>
            <a:endParaRPr lang="en-US" dirty="0">
              <a:solidFill>
                <a:schemeClr val="bg1"/>
              </a:solidFill>
            </a:endParaRPr>
          </a:p>
        </p:txBody>
      </p:sp>
    </p:spTree>
    <p:extLst>
      <p:ext uri="{BB962C8B-B14F-4D97-AF65-F5344CB8AC3E}">
        <p14:creationId xmlns:p14="http://schemas.microsoft.com/office/powerpoint/2010/main" val="2441504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7DB0-66AE-4B5A-9A71-AB224DE9CEBD}"/>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seven normal forms</a:t>
            </a:r>
            <a:endParaRPr lang="en-US" dirty="0"/>
          </a:p>
        </p:txBody>
      </p:sp>
      <p:sp>
        <p:nvSpPr>
          <p:cNvPr id="3" name="Text Placeholder 2">
            <a:extLst>
              <a:ext uri="{FF2B5EF4-FFF2-40B4-BE49-F238E27FC236}">
                <a16:creationId xmlns:a16="http://schemas.microsoft.com/office/drawing/2014/main" id="{D80136F2-38C9-4C2E-8E53-E78DD25933B5}"/>
              </a:ext>
            </a:extLst>
          </p:cNvPr>
          <p:cNvSpPr>
            <a:spLocks noGrp="1"/>
          </p:cNvSpPr>
          <p:nvPr>
            <p:ph type="body" sz="quarter" idx="13"/>
          </p:nvPr>
        </p:nvSpPr>
        <p:spPr/>
        <p:txBody>
          <a:bodyPr/>
          <a:lstStyle/>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First (1NF)</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Second (2NF)</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Third (3NF)</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Boyce-Codd (BCNF)</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Fourth (4NF)</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Fifth (5NF)</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Domain-key (DKNF) or Sixth (6NF)</a:t>
            </a:r>
          </a:p>
          <a:p>
            <a:endParaRPr lang="en-US" dirty="0"/>
          </a:p>
        </p:txBody>
      </p:sp>
      <p:sp>
        <p:nvSpPr>
          <p:cNvPr id="4" name="Footer Placeholder 3">
            <a:extLst>
              <a:ext uri="{FF2B5EF4-FFF2-40B4-BE49-F238E27FC236}">
                <a16:creationId xmlns:a16="http://schemas.microsoft.com/office/drawing/2014/main" id="{30A83415-A7ED-4134-833B-306BBA2E0AE3}"/>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710D8F4-3DEE-4C73-ADAF-D41EEA94F394}"/>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18</a:t>
            </a:fld>
            <a:endParaRPr lang="en-US" dirty="0">
              <a:solidFill>
                <a:schemeClr val="bg1"/>
              </a:solidFill>
            </a:endParaRPr>
          </a:p>
        </p:txBody>
      </p:sp>
    </p:spTree>
    <p:extLst>
      <p:ext uri="{BB962C8B-B14F-4D97-AF65-F5344CB8AC3E}">
        <p14:creationId xmlns:p14="http://schemas.microsoft.com/office/powerpoint/2010/main" val="1682509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3940-CC1A-4B37-B110-F24C81F2E376}"/>
              </a:ext>
            </a:extLst>
          </p:cNvPr>
          <p:cNvSpPr>
            <a:spLocks noGrp="1"/>
          </p:cNvSpPr>
          <p:nvPr>
            <p:ph type="title"/>
          </p:nvPr>
        </p:nvSpPr>
        <p:spPr>
          <a:xfrm>
            <a:off x="914400" y="624989"/>
            <a:ext cx="7315200" cy="369332"/>
          </a:xfrm>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benefits of normalization</a:t>
            </a:r>
            <a:endParaRPr lang="en-US" dirty="0"/>
          </a:p>
        </p:txBody>
      </p:sp>
      <p:sp>
        <p:nvSpPr>
          <p:cNvPr id="3" name="Text Placeholder 2">
            <a:extLst>
              <a:ext uri="{FF2B5EF4-FFF2-40B4-BE49-F238E27FC236}">
                <a16:creationId xmlns:a16="http://schemas.microsoft.com/office/drawing/2014/main" id="{6ED8D7A6-98CD-44BB-AA19-073EE6064915}"/>
              </a:ext>
            </a:extLst>
          </p:cNvPr>
          <p:cNvSpPr>
            <a:spLocks noGrp="1"/>
          </p:cNvSpPr>
          <p:nvPr>
            <p:ph type="body" sz="quarter" idx="13"/>
          </p:nvPr>
        </p:nvSpPr>
        <p:spPr/>
        <p:txBody>
          <a:bodyPr/>
          <a:lstStyle/>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Since a normalized database has more tables than an unnormalized database, and since each table has an index on its primary key, the database has more indexes. That makes data retrieval more efficient.</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Since each table contains information about a single entity, each index has fewer columns (usually one) and fewer rows. That makes data retrieval and insert, update, and delete operations more efficient.</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Each table has fewer indexes, which makes insert, update, and delete operations more efficient.</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Data redundancy is minimized, which simplifies maintenance and reduces storage.</a:t>
            </a:r>
          </a:p>
          <a:p>
            <a:endParaRPr lang="en-US" dirty="0"/>
          </a:p>
        </p:txBody>
      </p:sp>
      <p:sp>
        <p:nvSpPr>
          <p:cNvPr id="4" name="Footer Placeholder 3">
            <a:extLst>
              <a:ext uri="{FF2B5EF4-FFF2-40B4-BE49-F238E27FC236}">
                <a16:creationId xmlns:a16="http://schemas.microsoft.com/office/drawing/2014/main" id="{A43B3DC8-2C05-40B8-A784-42E876D3B95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AB7F3A92-746B-4951-89BD-BB9EA1B25142}"/>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19</a:t>
            </a:fld>
            <a:endParaRPr lang="en-US" dirty="0">
              <a:solidFill>
                <a:schemeClr val="bg1"/>
              </a:solidFill>
            </a:endParaRPr>
          </a:p>
        </p:txBody>
      </p:sp>
    </p:spTree>
    <p:extLst>
      <p:ext uri="{BB962C8B-B14F-4D97-AF65-F5344CB8AC3E}">
        <p14:creationId xmlns:p14="http://schemas.microsoft.com/office/powerpoint/2010/main" val="366899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20C4-8F77-4B21-B60E-88C41A1C458C}"/>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Applied objectives</a:t>
            </a:r>
            <a:endParaRPr lang="en-US" dirty="0"/>
          </a:p>
        </p:txBody>
      </p:sp>
      <p:sp>
        <p:nvSpPr>
          <p:cNvPr id="3" name="Text Placeholder 2">
            <a:extLst>
              <a:ext uri="{FF2B5EF4-FFF2-40B4-BE49-F238E27FC236}">
                <a16:creationId xmlns:a16="http://schemas.microsoft.com/office/drawing/2014/main" id="{1B16585D-27E0-4D43-9BAE-BE9789D7609C}"/>
              </a:ext>
            </a:extLst>
          </p:cNvPr>
          <p:cNvSpPr>
            <a:spLocks noGrp="1"/>
          </p:cNvSpPr>
          <p:nvPr>
            <p:ph type="body" sz="quarter" idx="13"/>
          </p:nvPr>
        </p:nvSpPr>
        <p:spPr/>
        <p:txBody>
          <a:bodyPr/>
          <a:lstStyle/>
          <a:p>
            <a:pPr marL="342900" marR="0" lvl="0" indent="-342900">
              <a:spcBef>
                <a:spcPts val="0"/>
              </a:spcBef>
              <a:spcAft>
                <a:spcPts val="600"/>
              </a:spcAft>
              <a:buFont typeface="+mj-lt"/>
              <a:buAutoNum type="arabicPeriod"/>
              <a:tabLst>
                <a:tab pos="228600" algn="l"/>
                <a:tab pos="342900" algn="l"/>
                <a:tab pos="457200" algn="l"/>
              </a:tabLst>
            </a:pPr>
            <a:r>
              <a:rPr lang="en-US" sz="2000" spc="-10" dirty="0">
                <a:effectLst/>
                <a:latin typeface="Times New Roman" panose="02020603050405020304" pitchFamily="18" charset="0"/>
                <a:ea typeface="Times New Roman" panose="02020603050405020304" pitchFamily="18" charset="0"/>
              </a:rPr>
              <a:t>Given the specifications for a database modeled on a real-world system, design the database. That is, identify the tables, columns, keys, relationships, and indexes for the new database.</a:t>
            </a:r>
          </a:p>
          <a:p>
            <a:pPr marL="342900" marR="0" lvl="0" indent="-342900">
              <a:spcBef>
                <a:spcPts val="0"/>
              </a:spcBef>
              <a:spcAft>
                <a:spcPts val="600"/>
              </a:spcAft>
              <a:buFont typeface="+mj-lt"/>
              <a:buAutoNum type="arabicPeriod"/>
              <a:tabLst>
                <a:tab pos="228600" algn="l"/>
                <a:tab pos="342900" algn="l"/>
                <a:tab pos="457200" algn="l"/>
              </a:tabLst>
            </a:pPr>
            <a:r>
              <a:rPr lang="en-US" sz="2000" spc="-10" dirty="0">
                <a:effectLst/>
                <a:latin typeface="Times New Roman" panose="02020603050405020304" pitchFamily="18" charset="0"/>
                <a:ea typeface="Times New Roman" panose="02020603050405020304" pitchFamily="18" charset="0"/>
              </a:rPr>
              <a:t>Given a diagram for an unnormalized database, normalize the structure to the third normal form.</a:t>
            </a:r>
          </a:p>
          <a:p>
            <a:endParaRPr lang="en-US" dirty="0"/>
          </a:p>
        </p:txBody>
      </p:sp>
      <p:sp>
        <p:nvSpPr>
          <p:cNvPr id="4" name="Footer Placeholder 3">
            <a:extLst>
              <a:ext uri="{FF2B5EF4-FFF2-40B4-BE49-F238E27FC236}">
                <a16:creationId xmlns:a16="http://schemas.microsoft.com/office/drawing/2014/main" id="{3C15DA2E-8C78-4893-8AA5-E19518FBD7E1}"/>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CB79EAF-86B9-42E0-BFFA-818CA6FB6865}"/>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2</a:t>
            </a:fld>
            <a:endParaRPr lang="en-US" dirty="0">
              <a:solidFill>
                <a:schemeClr val="bg1"/>
              </a:solidFill>
            </a:endParaRPr>
          </a:p>
        </p:txBody>
      </p:sp>
    </p:spTree>
    <p:extLst>
      <p:ext uri="{BB962C8B-B14F-4D97-AF65-F5344CB8AC3E}">
        <p14:creationId xmlns:p14="http://schemas.microsoft.com/office/powerpoint/2010/main" val="1110752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F8F4D5-486C-4D2A-BA8E-0489E57287C6}"/>
              </a:ext>
            </a:extLst>
          </p:cNvPr>
          <p:cNvSpPr>
            <a:spLocks noGrp="1"/>
          </p:cNvSpPr>
          <p:nvPr>
            <p:ph type="title"/>
          </p:nvPr>
        </p:nvSpPr>
        <p:spPr>
          <a:xfrm>
            <a:off x="914400" y="440323"/>
            <a:ext cx="7315200" cy="738664"/>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invoice data with a column </a:t>
            </a:r>
            <a:b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that contains repeating values</a:t>
            </a:r>
            <a:endParaRPr lang="en-US" dirty="0"/>
          </a:p>
        </p:txBody>
      </p:sp>
      <p:pic>
        <p:nvPicPr>
          <p:cNvPr id="10" name="Content Placeholder 9" descr="Title describes slide ">
            <a:extLst>
              <a:ext uri="{FF2B5EF4-FFF2-40B4-BE49-F238E27FC236}">
                <a16:creationId xmlns:a16="http://schemas.microsoft.com/office/drawing/2014/main" id="{5736FDF5-C993-4448-86F6-310B7DBFAE78}"/>
              </a:ext>
            </a:extLst>
          </p:cNvPr>
          <p:cNvPicPr>
            <a:picLocks noGrp="1" noChangeAspect="1"/>
          </p:cNvPicPr>
          <p:nvPr>
            <p:ph sz="quarter" idx="13"/>
          </p:nvPr>
        </p:nvPicPr>
        <p:blipFill>
          <a:blip r:embed="rId2"/>
          <a:stretch>
            <a:fillRect/>
          </a:stretch>
        </p:blipFill>
        <p:spPr>
          <a:xfrm>
            <a:off x="1296710" y="1389218"/>
            <a:ext cx="5027890" cy="1018897"/>
          </a:xfrm>
          <a:prstGeom prst="rect">
            <a:avLst/>
          </a:prstGeom>
        </p:spPr>
      </p:pic>
      <p:sp>
        <p:nvSpPr>
          <p:cNvPr id="8" name="Text Placeholder 7">
            <a:extLst>
              <a:ext uri="{FF2B5EF4-FFF2-40B4-BE49-F238E27FC236}">
                <a16:creationId xmlns:a16="http://schemas.microsoft.com/office/drawing/2014/main" id="{BA66238C-BD68-483C-907E-8CB1C0F8955F}"/>
              </a:ext>
            </a:extLst>
          </p:cNvPr>
          <p:cNvSpPr>
            <a:spLocks noGrp="1"/>
          </p:cNvSpPr>
          <p:nvPr>
            <p:ph type="body" sz="quarter" idx="14"/>
          </p:nvPr>
        </p:nvSpPr>
        <p:spPr>
          <a:xfrm>
            <a:off x="838200" y="2667000"/>
            <a:ext cx="7391400" cy="457200"/>
          </a:xfrm>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invoice data with repeating columns</a:t>
            </a:r>
          </a:p>
          <a:p>
            <a:endParaRPr lang="en-US" dirty="0"/>
          </a:p>
        </p:txBody>
      </p:sp>
      <p:pic>
        <p:nvPicPr>
          <p:cNvPr id="11" name="Content Placeholder 10" descr="Title describes slide ">
            <a:extLst>
              <a:ext uri="{FF2B5EF4-FFF2-40B4-BE49-F238E27FC236}">
                <a16:creationId xmlns:a16="http://schemas.microsoft.com/office/drawing/2014/main" id="{99154256-D7E3-4820-B8CC-52811DE9C111}"/>
              </a:ext>
            </a:extLst>
          </p:cNvPr>
          <p:cNvPicPr>
            <a:picLocks noGrp="1" noChangeAspect="1"/>
          </p:cNvPicPr>
          <p:nvPr>
            <p:ph sz="quarter" idx="15"/>
          </p:nvPr>
        </p:nvPicPr>
        <p:blipFill>
          <a:blip r:embed="rId3"/>
          <a:stretch>
            <a:fillRect/>
          </a:stretch>
        </p:blipFill>
        <p:spPr>
          <a:xfrm>
            <a:off x="1296709" y="3276599"/>
            <a:ext cx="6932891" cy="1007343"/>
          </a:xfrm>
          <a:prstGeom prst="rect">
            <a:avLst/>
          </a:prstGeom>
        </p:spPr>
      </p:pic>
      <p:sp>
        <p:nvSpPr>
          <p:cNvPr id="4" name="Footer Placeholder 3">
            <a:extLst>
              <a:ext uri="{FF2B5EF4-FFF2-40B4-BE49-F238E27FC236}">
                <a16:creationId xmlns:a16="http://schemas.microsoft.com/office/drawing/2014/main" id="{7A3460E9-517E-4B7D-87D4-B8CB5FFFBA6E}"/>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44DB6FF6-13F2-462C-A444-8B9C435259BA}"/>
              </a:ext>
            </a:extLst>
          </p:cNvPr>
          <p:cNvSpPr>
            <a:spLocks noGrp="1"/>
          </p:cNvSpPr>
          <p:nvPr>
            <p:ph type="sldNum" sz="quarter" idx="12"/>
          </p:nvPr>
        </p:nvSpPr>
        <p:spPr/>
        <p:txBody>
          <a:bodyPr/>
          <a:lstStyle/>
          <a:p>
            <a:pPr algn="l">
              <a:defRPr/>
            </a:pPr>
            <a:endParaRPr lang="en-US" sz="1400" dirty="0">
              <a:latin typeface="Times New Roman"/>
            </a:endParaRPr>
          </a:p>
          <a:p>
            <a:pPr algn="r">
              <a:defRPr/>
            </a:pPr>
            <a:r>
              <a:rPr lang="en-US" sz="900" dirty="0">
                <a:solidFill>
                  <a:schemeClr val="bg1"/>
                </a:solidFill>
                <a:latin typeface="Arial Narrow" panose="020B0606020202030204" pitchFamily="34" charset="0"/>
              </a:rPr>
              <a:t>C16, Slide </a:t>
            </a:r>
            <a:fld id="{BF5C1183-B085-4070-A402-C03A3F977D3D}" type="slidenum">
              <a:rPr lang="en-US" sz="900" smtClean="0">
                <a:solidFill>
                  <a:schemeClr val="bg1"/>
                </a:solidFill>
                <a:latin typeface="Arial Narrow" panose="020B0606020202030204" pitchFamily="34" charset="0"/>
              </a:rPr>
              <a:pPr algn="r">
                <a:defRPr/>
              </a:pPr>
              <a:t>20</a:t>
            </a:fld>
            <a:endParaRPr lang="en-US" sz="9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012905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657B-2DFE-4BBB-9F17-66FA12DC81A6}"/>
              </a:ext>
            </a:extLst>
          </p:cNvPr>
          <p:cNvSpPr>
            <a:spLocks noGrp="1"/>
          </p:cNvSpPr>
          <p:nvPr>
            <p:ph type="title"/>
          </p:nvPr>
        </p:nvSpPr>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invoice data in first normal form</a:t>
            </a:r>
            <a:endParaRPr lang="en-US" dirty="0"/>
          </a:p>
        </p:txBody>
      </p:sp>
      <p:pic>
        <p:nvPicPr>
          <p:cNvPr id="7" name="Content Placeholder 6" descr="Title describes slide ">
            <a:extLst>
              <a:ext uri="{FF2B5EF4-FFF2-40B4-BE49-F238E27FC236}">
                <a16:creationId xmlns:a16="http://schemas.microsoft.com/office/drawing/2014/main" id="{498CFFC2-784C-4176-93AA-807C9EB92855}"/>
              </a:ext>
            </a:extLst>
          </p:cNvPr>
          <p:cNvPicPr>
            <a:picLocks noGrp="1" noChangeAspect="1"/>
          </p:cNvPicPr>
          <p:nvPr>
            <p:ph sz="quarter" idx="13"/>
          </p:nvPr>
        </p:nvPicPr>
        <p:blipFill>
          <a:blip r:embed="rId2"/>
          <a:stretch>
            <a:fillRect/>
          </a:stretch>
        </p:blipFill>
        <p:spPr>
          <a:xfrm>
            <a:off x="1219200" y="1188572"/>
            <a:ext cx="4505057" cy="2011828"/>
          </a:xfrm>
          <a:prstGeom prst="rect">
            <a:avLst/>
          </a:prstGeom>
        </p:spPr>
      </p:pic>
      <p:sp>
        <p:nvSpPr>
          <p:cNvPr id="4" name="Footer Placeholder 3">
            <a:extLst>
              <a:ext uri="{FF2B5EF4-FFF2-40B4-BE49-F238E27FC236}">
                <a16:creationId xmlns:a16="http://schemas.microsoft.com/office/drawing/2014/main" id="{A016B828-C168-40BC-9016-5802E134281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AD43ABEA-AAA8-4C9C-91D0-FEA5F4126ED5}"/>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21</a:t>
            </a:fld>
            <a:endParaRPr lang="en-US" dirty="0">
              <a:solidFill>
                <a:schemeClr val="bg1"/>
              </a:solidFill>
            </a:endParaRPr>
          </a:p>
        </p:txBody>
      </p:sp>
    </p:spTree>
    <p:extLst>
      <p:ext uri="{BB962C8B-B14F-4D97-AF65-F5344CB8AC3E}">
        <p14:creationId xmlns:p14="http://schemas.microsoft.com/office/powerpoint/2010/main" val="2173806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DC2E4A-741F-40ED-A37A-6BEB3E6ADCCB}"/>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invoice data in first normal form with keys</a:t>
            </a:r>
            <a:endParaRPr lang="en-US" dirty="0"/>
          </a:p>
        </p:txBody>
      </p:sp>
      <p:pic>
        <p:nvPicPr>
          <p:cNvPr id="8" name="Content Placeholder 7" descr="Title describes slide ">
            <a:extLst>
              <a:ext uri="{FF2B5EF4-FFF2-40B4-BE49-F238E27FC236}">
                <a16:creationId xmlns:a16="http://schemas.microsoft.com/office/drawing/2014/main" id="{B450B8E4-01DE-4A98-99F3-4011621AEFF5}"/>
              </a:ext>
            </a:extLst>
          </p:cNvPr>
          <p:cNvPicPr>
            <a:picLocks noGrp="1" noChangeAspect="1"/>
          </p:cNvPicPr>
          <p:nvPr>
            <p:ph sz="quarter" idx="13"/>
          </p:nvPr>
        </p:nvPicPr>
        <p:blipFill>
          <a:blip r:embed="rId2"/>
          <a:stretch>
            <a:fillRect/>
          </a:stretch>
        </p:blipFill>
        <p:spPr>
          <a:xfrm>
            <a:off x="1219200" y="1219200"/>
            <a:ext cx="6345482" cy="1828800"/>
          </a:xfrm>
          <a:prstGeom prst="rect">
            <a:avLst/>
          </a:prstGeom>
        </p:spPr>
      </p:pic>
      <p:sp>
        <p:nvSpPr>
          <p:cNvPr id="4" name="Footer Placeholder 3">
            <a:extLst>
              <a:ext uri="{FF2B5EF4-FFF2-40B4-BE49-F238E27FC236}">
                <a16:creationId xmlns:a16="http://schemas.microsoft.com/office/drawing/2014/main" id="{CD496A47-95A8-4DEC-9C31-F560FA79400A}"/>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8A247955-BFF8-49D1-9AB8-D4579E2F544B}"/>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22</a:t>
            </a:fld>
            <a:endParaRPr lang="en-US" dirty="0">
              <a:solidFill>
                <a:schemeClr val="bg1"/>
              </a:solidFill>
            </a:endParaRPr>
          </a:p>
        </p:txBody>
      </p:sp>
    </p:spTree>
    <p:extLst>
      <p:ext uri="{BB962C8B-B14F-4D97-AF65-F5344CB8AC3E}">
        <p14:creationId xmlns:p14="http://schemas.microsoft.com/office/powerpoint/2010/main" val="1361813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3757-B49F-40C8-9746-F7617A221B87}"/>
              </a:ext>
            </a:extLst>
          </p:cNvPr>
          <p:cNvSpPr>
            <a:spLocks noGrp="1"/>
          </p:cNvSpPr>
          <p:nvPr>
            <p:ph type="title"/>
          </p:nvPr>
        </p:nvSpPr>
        <p:spPr/>
        <p:txBody>
          <a:bodyPr/>
          <a:lstStyle/>
          <a:p>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invoice data in second normal form</a:t>
            </a:r>
            <a:endParaRPr lang="en-US" dirty="0"/>
          </a:p>
        </p:txBody>
      </p:sp>
      <p:pic>
        <p:nvPicPr>
          <p:cNvPr id="6" name="Content Placeholder 5" descr="Title describes slide ">
            <a:extLst>
              <a:ext uri="{FF2B5EF4-FFF2-40B4-BE49-F238E27FC236}">
                <a16:creationId xmlns:a16="http://schemas.microsoft.com/office/drawing/2014/main" id="{08AE719A-20AA-407C-912F-B3A0458DC5EF}"/>
              </a:ext>
            </a:extLst>
          </p:cNvPr>
          <p:cNvPicPr>
            <a:picLocks noGrp="1" noChangeAspect="1"/>
          </p:cNvPicPr>
          <p:nvPr>
            <p:ph sz="quarter" idx="13"/>
          </p:nvPr>
        </p:nvPicPr>
        <p:blipFill>
          <a:blip r:embed="rId2"/>
          <a:stretch>
            <a:fillRect/>
          </a:stretch>
        </p:blipFill>
        <p:spPr>
          <a:xfrm>
            <a:off x="920496" y="1295400"/>
            <a:ext cx="7303008" cy="3424428"/>
          </a:xfrm>
          <a:prstGeom prst="rect">
            <a:avLst/>
          </a:prstGeom>
        </p:spPr>
      </p:pic>
      <p:sp>
        <p:nvSpPr>
          <p:cNvPr id="4" name="Footer Placeholder 3">
            <a:extLst>
              <a:ext uri="{FF2B5EF4-FFF2-40B4-BE49-F238E27FC236}">
                <a16:creationId xmlns:a16="http://schemas.microsoft.com/office/drawing/2014/main" id="{5C41F251-961D-4341-BF14-878D34F43353}"/>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58D63C4A-39BD-409F-B5D8-71780DD97B63}"/>
              </a:ext>
            </a:extLst>
          </p:cNvPr>
          <p:cNvSpPr>
            <a:spLocks noGrp="1"/>
          </p:cNvSpPr>
          <p:nvPr>
            <p:ph type="sldNum" sz="quarter" idx="12"/>
          </p:nvPr>
        </p:nvSpPr>
        <p:spPr/>
        <p:txBody>
          <a:bodyPr/>
          <a:lstStyle/>
          <a:p>
            <a:pPr algn="l">
              <a:defRPr/>
            </a:pPr>
            <a:endParaRPr lang="en-US" sz="1400">
              <a:latin typeface="Times New Roman"/>
            </a:endParaRPr>
          </a:p>
          <a:p>
            <a:pPr>
              <a:defRPr/>
            </a:pPr>
            <a:r>
              <a:rPr lang="en-US">
                <a:solidFill>
                  <a:schemeClr val="bg1"/>
                </a:solidFill>
              </a:rPr>
              <a:t>C16, Slide </a:t>
            </a:r>
            <a:fld id="{BF5C1183-B085-4070-A402-C03A3F977D3D}" type="slidenum">
              <a:rPr lang="en-US" smtClean="0">
                <a:solidFill>
                  <a:schemeClr val="bg1"/>
                </a:solidFill>
              </a:rPr>
              <a:pPr>
                <a:defRPr/>
              </a:pPr>
              <a:t>23</a:t>
            </a:fld>
            <a:endParaRPr lang="en-US" dirty="0">
              <a:solidFill>
                <a:schemeClr val="bg1"/>
              </a:solidFill>
            </a:endParaRPr>
          </a:p>
        </p:txBody>
      </p:sp>
    </p:spTree>
    <p:extLst>
      <p:ext uri="{BB962C8B-B14F-4D97-AF65-F5344CB8AC3E}">
        <p14:creationId xmlns:p14="http://schemas.microsoft.com/office/powerpoint/2010/main" val="3531628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2505F0-F13A-4DEE-831E-43E8FE3E3A62}"/>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A/P system in second normal form</a:t>
            </a:r>
            <a:endParaRPr lang="en-US" dirty="0"/>
          </a:p>
        </p:txBody>
      </p:sp>
      <p:pic>
        <p:nvPicPr>
          <p:cNvPr id="9" name="Content Placeholder 8" descr="Title describes slide ">
            <a:extLst>
              <a:ext uri="{FF2B5EF4-FFF2-40B4-BE49-F238E27FC236}">
                <a16:creationId xmlns:a16="http://schemas.microsoft.com/office/drawing/2014/main" id="{2994DB4D-FDC0-46D3-89B4-2B6244F613B2}"/>
              </a:ext>
            </a:extLst>
          </p:cNvPr>
          <p:cNvPicPr>
            <a:picLocks noGrp="1" noChangeAspect="1"/>
          </p:cNvPicPr>
          <p:nvPr>
            <p:ph sz="quarter" idx="13"/>
          </p:nvPr>
        </p:nvPicPr>
        <p:blipFill>
          <a:blip r:embed="rId2"/>
          <a:stretch>
            <a:fillRect/>
          </a:stretch>
        </p:blipFill>
        <p:spPr>
          <a:xfrm>
            <a:off x="1219200" y="1097084"/>
            <a:ext cx="6378252" cy="2408116"/>
          </a:xfrm>
          <a:prstGeom prst="rect">
            <a:avLst/>
          </a:prstGeom>
        </p:spPr>
      </p:pic>
      <p:sp>
        <p:nvSpPr>
          <p:cNvPr id="8" name="Text Placeholder 7">
            <a:extLst>
              <a:ext uri="{FF2B5EF4-FFF2-40B4-BE49-F238E27FC236}">
                <a16:creationId xmlns:a16="http://schemas.microsoft.com/office/drawing/2014/main" id="{A0FECAFC-4EA8-4D7F-8B02-313FD5A6A2F9}"/>
              </a:ext>
            </a:extLst>
          </p:cNvPr>
          <p:cNvSpPr>
            <a:spLocks noGrp="1"/>
          </p:cNvSpPr>
          <p:nvPr>
            <p:ph type="body" sz="quarter" idx="15"/>
          </p:nvPr>
        </p:nvSpPr>
        <p:spPr>
          <a:xfrm>
            <a:off x="838200" y="3733801"/>
            <a:ext cx="7543800" cy="2209799"/>
          </a:xfrm>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Questions about the structure</a:t>
            </a:r>
          </a:p>
          <a:p>
            <a:pPr marL="342900" marR="0" lvl="0" indent="-342900">
              <a:spcBef>
                <a:spcPts val="0"/>
              </a:spcBef>
              <a:spcAft>
                <a:spcPts val="600"/>
              </a:spcAft>
              <a:buFont typeface="+mj-lt"/>
              <a:buAutoNum type="arabicPeriod"/>
              <a:tabLst>
                <a:tab pos="347345" algn="l"/>
              </a:tabLst>
            </a:pPr>
            <a:r>
              <a:rPr lang="en-US" dirty="0">
                <a:effectLst/>
                <a:latin typeface="Times New Roman" panose="02020603050405020304" pitchFamily="18" charset="0"/>
                <a:ea typeface="Times New Roman" panose="02020603050405020304" pitchFamily="18" charset="0"/>
              </a:rPr>
              <a:t>Does the vendor information depend only on the </a:t>
            </a:r>
            <a:r>
              <a:rPr lang="en-US" dirty="0" err="1">
                <a:effectLst/>
                <a:latin typeface="Times New Roman" panose="02020603050405020304" pitchFamily="18" charset="0"/>
                <a:ea typeface="Times New Roman" panose="02020603050405020304" pitchFamily="18" charset="0"/>
              </a:rPr>
              <a:t>invoiceID</a:t>
            </a:r>
            <a:r>
              <a:rPr lang="en-US" dirty="0">
                <a:effectLst/>
                <a:latin typeface="Times New Roman" panose="02020603050405020304" pitchFamily="18" charset="0"/>
                <a:ea typeface="Times New Roman" panose="02020603050405020304" pitchFamily="18" charset="0"/>
              </a:rPr>
              <a:t> column?</a:t>
            </a:r>
          </a:p>
          <a:p>
            <a:pPr marL="342900" marR="0" lvl="0" indent="-342900">
              <a:spcBef>
                <a:spcPts val="0"/>
              </a:spcBef>
              <a:spcAft>
                <a:spcPts val="600"/>
              </a:spcAft>
              <a:buFont typeface="+mj-lt"/>
              <a:buAutoNum type="arabicPeriod"/>
              <a:tabLst>
                <a:tab pos="347345" algn="l"/>
              </a:tabLst>
            </a:pPr>
            <a:r>
              <a:rPr lang="en-US" dirty="0">
                <a:effectLst/>
                <a:latin typeface="Times New Roman" panose="02020603050405020304" pitchFamily="18" charset="0"/>
                <a:ea typeface="Times New Roman" panose="02020603050405020304" pitchFamily="18" charset="0"/>
              </a:rPr>
              <a:t>Does the terms column depend only on the </a:t>
            </a:r>
            <a:r>
              <a:rPr lang="en-US" dirty="0" err="1">
                <a:effectLst/>
                <a:latin typeface="Times New Roman" panose="02020603050405020304" pitchFamily="18" charset="0"/>
                <a:ea typeface="Times New Roman" panose="02020603050405020304" pitchFamily="18" charset="0"/>
              </a:rPr>
              <a:t>invoiceID</a:t>
            </a:r>
            <a:r>
              <a:rPr lang="en-US" dirty="0">
                <a:effectLst/>
                <a:latin typeface="Times New Roman" panose="02020603050405020304" pitchFamily="18" charset="0"/>
                <a:ea typeface="Times New Roman" panose="02020603050405020304" pitchFamily="18" charset="0"/>
              </a:rPr>
              <a:t> column?</a:t>
            </a:r>
          </a:p>
          <a:p>
            <a:pPr marL="342900" marR="0" lvl="0" indent="-342900">
              <a:spcBef>
                <a:spcPts val="0"/>
              </a:spcBef>
              <a:spcAft>
                <a:spcPts val="600"/>
              </a:spcAft>
              <a:buFont typeface="+mj-lt"/>
              <a:buAutoNum type="arabicPeriod"/>
              <a:tabLst>
                <a:tab pos="347345" algn="l"/>
              </a:tabLst>
            </a:pPr>
            <a:r>
              <a:rPr lang="en-US" dirty="0">
                <a:effectLst/>
                <a:latin typeface="Times New Roman" panose="02020603050405020304" pitchFamily="18" charset="0"/>
                <a:ea typeface="Times New Roman" panose="02020603050405020304" pitchFamily="18" charset="0"/>
              </a:rPr>
              <a:t>Does the </a:t>
            </a:r>
            <a:r>
              <a:rPr lang="en-US" dirty="0" err="1">
                <a:effectLst/>
                <a:latin typeface="Times New Roman" panose="02020603050405020304" pitchFamily="18" charset="0"/>
                <a:ea typeface="Times New Roman" panose="02020603050405020304" pitchFamily="18" charset="0"/>
              </a:rPr>
              <a:t>accountNo</a:t>
            </a:r>
            <a:r>
              <a:rPr lang="en-US" dirty="0">
                <a:effectLst/>
                <a:latin typeface="Times New Roman" panose="02020603050405020304" pitchFamily="18" charset="0"/>
                <a:ea typeface="Times New Roman" panose="02020603050405020304" pitchFamily="18" charset="0"/>
              </a:rPr>
              <a:t> column depend only on the </a:t>
            </a:r>
            <a:r>
              <a:rPr lang="en-US" dirty="0" err="1">
                <a:effectLst/>
                <a:latin typeface="Times New Roman" panose="02020603050405020304" pitchFamily="18" charset="0"/>
                <a:ea typeface="Times New Roman" panose="02020603050405020304" pitchFamily="18" charset="0"/>
              </a:rPr>
              <a:t>invoiceID</a:t>
            </a:r>
            <a:r>
              <a:rPr lang="en-US" dirty="0">
                <a:effectLst/>
                <a:latin typeface="Times New Roman" panose="02020603050405020304" pitchFamily="18" charset="0"/>
                <a:ea typeface="Times New Roman" panose="02020603050405020304" pitchFamily="18" charset="0"/>
              </a:rPr>
              <a:t> column?</a:t>
            </a:r>
          </a:p>
          <a:p>
            <a:pPr marL="342900" marR="0" lvl="0" indent="-342900">
              <a:spcBef>
                <a:spcPts val="0"/>
              </a:spcBef>
              <a:spcAft>
                <a:spcPts val="600"/>
              </a:spcAft>
              <a:buFont typeface="+mj-lt"/>
              <a:buAutoNum type="arabicPeriod"/>
              <a:tabLst>
                <a:tab pos="347345" algn="l"/>
              </a:tabLst>
            </a:pPr>
            <a:r>
              <a:rPr lang="en-US" dirty="0">
                <a:effectLst/>
                <a:latin typeface="Times New Roman" panose="02020603050405020304" pitchFamily="18" charset="0"/>
                <a:ea typeface="Times New Roman" panose="02020603050405020304" pitchFamily="18" charset="0"/>
              </a:rPr>
              <a:t>Can the </a:t>
            </a:r>
            <a:r>
              <a:rPr lang="en-US" dirty="0" err="1">
                <a:effectLst/>
                <a:latin typeface="Times New Roman" panose="02020603050405020304" pitchFamily="18" charset="0"/>
                <a:ea typeface="Times New Roman" panose="02020603050405020304" pitchFamily="18" charset="0"/>
              </a:rPr>
              <a:t>invoiceDueDate</a:t>
            </a:r>
            <a:r>
              <a:rPr lang="en-US" dirty="0">
                <a:effectLst/>
                <a:latin typeface="Times New Roman" panose="02020603050405020304" pitchFamily="18" charset="0"/>
                <a:ea typeface="Times New Roman" panose="02020603050405020304" pitchFamily="18" charset="0"/>
              </a:rPr>
              <a:t> and </a:t>
            </a:r>
            <a:r>
              <a:rPr lang="en-US" dirty="0" err="1">
                <a:effectLst/>
                <a:latin typeface="Times New Roman" panose="02020603050405020304" pitchFamily="18" charset="0"/>
                <a:ea typeface="Times New Roman" panose="02020603050405020304" pitchFamily="18" charset="0"/>
              </a:rPr>
              <a:t>lineItemAmount</a:t>
            </a:r>
            <a:r>
              <a:rPr lang="en-US" dirty="0">
                <a:effectLst/>
                <a:latin typeface="Times New Roman" panose="02020603050405020304" pitchFamily="18" charset="0"/>
                <a:ea typeface="Times New Roman" panose="02020603050405020304" pitchFamily="18" charset="0"/>
              </a:rPr>
              <a:t> columns be derived from other data?</a:t>
            </a:r>
          </a:p>
          <a:p>
            <a:endParaRPr lang="en-US" dirty="0"/>
          </a:p>
        </p:txBody>
      </p:sp>
      <p:sp>
        <p:nvSpPr>
          <p:cNvPr id="4" name="Footer Placeholder 3">
            <a:extLst>
              <a:ext uri="{FF2B5EF4-FFF2-40B4-BE49-F238E27FC236}">
                <a16:creationId xmlns:a16="http://schemas.microsoft.com/office/drawing/2014/main" id="{041D372D-5778-4A34-B069-65F09C42F1A3}"/>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54FA5543-BCDC-4654-8E27-6F3305F54861}"/>
              </a:ext>
            </a:extLst>
          </p:cNvPr>
          <p:cNvSpPr>
            <a:spLocks noGrp="1"/>
          </p:cNvSpPr>
          <p:nvPr>
            <p:ph type="sldNum" sz="quarter" idx="12"/>
          </p:nvPr>
        </p:nvSpPr>
        <p:spPr/>
        <p:txBody>
          <a:bodyPr/>
          <a:lstStyle/>
          <a:p>
            <a:pPr algn="l">
              <a:defRPr/>
            </a:pPr>
            <a:endParaRPr lang="en-US" sz="1400" dirty="0">
              <a:latin typeface="Times New Roman"/>
            </a:endParaRPr>
          </a:p>
          <a:p>
            <a:pPr algn="r">
              <a:defRPr/>
            </a:pPr>
            <a:r>
              <a:rPr lang="en-US" sz="900" dirty="0">
                <a:solidFill>
                  <a:schemeClr val="bg1"/>
                </a:solidFill>
                <a:latin typeface="Arial Narrow" panose="020B0606020202030204" pitchFamily="34" charset="0"/>
              </a:rPr>
              <a:t>C16, Slide </a:t>
            </a:r>
            <a:fld id="{BF5C1183-B085-4070-A402-C03A3F977D3D}" type="slidenum">
              <a:rPr lang="en-US" sz="900" smtClean="0">
                <a:solidFill>
                  <a:schemeClr val="bg1"/>
                </a:solidFill>
                <a:latin typeface="Arial Narrow" panose="020B0606020202030204" pitchFamily="34" charset="0"/>
              </a:rPr>
              <a:pPr algn="r">
                <a:defRPr/>
              </a:pPr>
              <a:t>24</a:t>
            </a:fld>
            <a:endParaRPr lang="en-US" sz="9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178629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933414-5698-495D-8FF0-33E4495549E9}"/>
              </a:ext>
            </a:extLst>
          </p:cNvPr>
          <p:cNvSpPr>
            <a:spLocks noGrp="1"/>
          </p:cNvSpPr>
          <p:nvPr>
            <p:ph type="title"/>
          </p:nvPr>
        </p:nvSpPr>
        <p:spPr>
          <a:xfrm>
            <a:off x="914400" y="624989"/>
            <a:ext cx="7315200" cy="369332"/>
          </a:xfrm>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A/P system in third normal form</a:t>
            </a:r>
            <a:endParaRPr lang="en-US" dirty="0"/>
          </a:p>
        </p:txBody>
      </p:sp>
      <p:pic>
        <p:nvPicPr>
          <p:cNvPr id="8" name="Content Placeholder 7" descr="Title describes slide ">
            <a:extLst>
              <a:ext uri="{FF2B5EF4-FFF2-40B4-BE49-F238E27FC236}">
                <a16:creationId xmlns:a16="http://schemas.microsoft.com/office/drawing/2014/main" id="{A766E79D-64EF-4714-A2BA-17C620A3F6A9}"/>
              </a:ext>
            </a:extLst>
          </p:cNvPr>
          <p:cNvPicPr>
            <a:picLocks noGrp="1" noChangeAspect="1"/>
          </p:cNvPicPr>
          <p:nvPr>
            <p:ph sz="quarter" idx="13"/>
          </p:nvPr>
        </p:nvPicPr>
        <p:blipFill>
          <a:blip r:embed="rId2"/>
          <a:stretch>
            <a:fillRect/>
          </a:stretch>
        </p:blipFill>
        <p:spPr>
          <a:xfrm>
            <a:off x="1143000" y="1219200"/>
            <a:ext cx="6965131" cy="3505200"/>
          </a:xfrm>
          <a:prstGeom prst="rect">
            <a:avLst/>
          </a:prstGeom>
        </p:spPr>
      </p:pic>
      <p:sp>
        <p:nvSpPr>
          <p:cNvPr id="4" name="Footer Placeholder 3">
            <a:extLst>
              <a:ext uri="{FF2B5EF4-FFF2-40B4-BE49-F238E27FC236}">
                <a16:creationId xmlns:a16="http://schemas.microsoft.com/office/drawing/2014/main" id="{1560987A-94D0-42B3-8744-6EEF71AD9387}"/>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325DA7E0-B187-418A-97F1-245A74A65769}"/>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25</a:t>
            </a:fld>
            <a:endParaRPr lang="en-US" dirty="0">
              <a:solidFill>
                <a:schemeClr val="bg1"/>
              </a:solidFill>
            </a:endParaRPr>
          </a:p>
        </p:txBody>
      </p:sp>
    </p:spTree>
    <p:extLst>
      <p:ext uri="{BB962C8B-B14F-4D97-AF65-F5344CB8AC3E}">
        <p14:creationId xmlns:p14="http://schemas.microsoft.com/office/powerpoint/2010/main" val="2280246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7D774D-8642-498F-8E05-6A5C39E15398}"/>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accounts payable system in fifth normal form</a:t>
            </a:r>
            <a:endParaRPr lang="en-US" dirty="0"/>
          </a:p>
        </p:txBody>
      </p:sp>
      <p:pic>
        <p:nvPicPr>
          <p:cNvPr id="8" name="Content Placeholder 7" descr="Title describes slide ">
            <a:extLst>
              <a:ext uri="{FF2B5EF4-FFF2-40B4-BE49-F238E27FC236}">
                <a16:creationId xmlns:a16="http://schemas.microsoft.com/office/drawing/2014/main" id="{5B73E548-B2EE-4A5F-8F7B-2A9F0C03FCF7}"/>
              </a:ext>
            </a:extLst>
          </p:cNvPr>
          <p:cNvPicPr>
            <a:picLocks noGrp="1" noChangeAspect="1"/>
          </p:cNvPicPr>
          <p:nvPr>
            <p:ph sz="quarter" idx="13"/>
          </p:nvPr>
        </p:nvPicPr>
        <p:blipFill>
          <a:blip r:embed="rId2"/>
          <a:stretch>
            <a:fillRect/>
          </a:stretch>
        </p:blipFill>
        <p:spPr>
          <a:xfrm>
            <a:off x="1143000" y="1219200"/>
            <a:ext cx="6987484" cy="4419600"/>
          </a:xfrm>
          <a:prstGeom prst="rect">
            <a:avLst/>
          </a:prstGeom>
        </p:spPr>
      </p:pic>
      <p:sp>
        <p:nvSpPr>
          <p:cNvPr id="4" name="Footer Placeholder 3">
            <a:extLst>
              <a:ext uri="{FF2B5EF4-FFF2-40B4-BE49-F238E27FC236}">
                <a16:creationId xmlns:a16="http://schemas.microsoft.com/office/drawing/2014/main" id="{48DD452B-A99E-4199-82F2-1ACD31BD48BD}"/>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FD42BDA1-741B-41CC-8422-E9910E8350EF}"/>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26</a:t>
            </a:fld>
            <a:endParaRPr lang="en-US" dirty="0">
              <a:solidFill>
                <a:schemeClr val="bg1"/>
              </a:solidFill>
            </a:endParaRPr>
          </a:p>
        </p:txBody>
      </p:sp>
    </p:spTree>
    <p:extLst>
      <p:ext uri="{BB962C8B-B14F-4D97-AF65-F5344CB8AC3E}">
        <p14:creationId xmlns:p14="http://schemas.microsoft.com/office/powerpoint/2010/main" val="1727946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9B90-6FFF-41AE-BD94-B42C4CFE16CC}"/>
              </a:ext>
            </a:extLst>
          </p:cNvPr>
          <p:cNvSpPr>
            <a:spLocks noGrp="1"/>
          </p:cNvSpPr>
          <p:nvPr>
            <p:ph type="title"/>
          </p:nvPr>
        </p:nvSpPr>
        <p:spPr>
          <a:xfrm>
            <a:off x="914400" y="624989"/>
            <a:ext cx="7315200" cy="369332"/>
          </a:xfrm>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When to </a:t>
            </a:r>
            <a:r>
              <a:rPr lang="en-US" sz="2400" b="1" dirty="0" err="1">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denormalize</a:t>
            </a:r>
            <a:endParaRPr lang="en-US" dirty="0"/>
          </a:p>
        </p:txBody>
      </p:sp>
      <p:sp>
        <p:nvSpPr>
          <p:cNvPr id="3" name="Text Placeholder 2">
            <a:extLst>
              <a:ext uri="{FF2B5EF4-FFF2-40B4-BE49-F238E27FC236}">
                <a16:creationId xmlns:a16="http://schemas.microsoft.com/office/drawing/2014/main" id="{A9C4D35B-8C20-4A6A-9E68-193783B5250D}"/>
              </a:ext>
            </a:extLst>
          </p:cNvPr>
          <p:cNvSpPr>
            <a:spLocks noGrp="1"/>
          </p:cNvSpPr>
          <p:nvPr>
            <p:ph type="body" sz="quarter" idx="13"/>
          </p:nvPr>
        </p:nvSpPr>
        <p:spPr/>
        <p:txBody>
          <a:bodyPr/>
          <a:lstStyle/>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When a column from a joined table is used repeatedly in search criteria, you should consider moving that column to the primary key table if it will eliminate the need for a join.</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If a table is updated infrequently, you should consider </a:t>
            </a:r>
            <a:r>
              <a:rPr lang="en-US" sz="2000" spc="-10" dirty="0" err="1">
                <a:effectLst/>
                <a:latin typeface="Times New Roman" panose="02020603050405020304" pitchFamily="18" charset="0"/>
                <a:ea typeface="Times New Roman" panose="02020603050405020304" pitchFamily="18" charset="0"/>
              </a:rPr>
              <a:t>denormalizing</a:t>
            </a:r>
            <a:r>
              <a:rPr lang="en-US" sz="2000" spc="-10" dirty="0">
                <a:effectLst/>
                <a:latin typeface="Times New Roman" panose="02020603050405020304" pitchFamily="18" charset="0"/>
                <a:ea typeface="Times New Roman" panose="02020603050405020304" pitchFamily="18" charset="0"/>
              </a:rPr>
              <a:t> it to improve efficiency. Because the data remains relatively constant, you don’t have to worry about data redundancy errors once the initial data is entered and verified.</a:t>
            </a:r>
          </a:p>
          <a:p>
            <a:pPr marL="342900" marR="274320" lvl="0" indent="-342900">
              <a:spcBef>
                <a:spcPts val="0"/>
              </a:spcBef>
              <a:spcAft>
                <a:spcPts val="600"/>
              </a:spcAft>
              <a:buFont typeface="Symbol" panose="05050102010706020507" pitchFamily="18" charset="2"/>
              <a:buChar char=""/>
            </a:pPr>
            <a:r>
              <a:rPr lang="en-US" sz="2000" spc="-10" dirty="0">
                <a:effectLst/>
                <a:latin typeface="Times New Roman" panose="02020603050405020304" pitchFamily="18" charset="0"/>
                <a:ea typeface="Times New Roman" panose="02020603050405020304" pitchFamily="18" charset="0"/>
              </a:rPr>
              <a:t>Include columns with derived values when those values are used frequently in search conditions. If you do that, you need to be sure that the column value is always synchronized with the value of the columns it’s derived from.</a:t>
            </a:r>
          </a:p>
          <a:p>
            <a:endParaRPr lang="en-US" dirty="0"/>
          </a:p>
        </p:txBody>
      </p:sp>
      <p:sp>
        <p:nvSpPr>
          <p:cNvPr id="4" name="Footer Placeholder 3">
            <a:extLst>
              <a:ext uri="{FF2B5EF4-FFF2-40B4-BE49-F238E27FC236}">
                <a16:creationId xmlns:a16="http://schemas.microsoft.com/office/drawing/2014/main" id="{10BCA993-39D2-4CE8-B55E-CC3B476F202A}"/>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5AB13B82-2013-440A-A455-1365BD793AF0}"/>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27</a:t>
            </a:fld>
            <a:endParaRPr lang="en-US" dirty="0">
              <a:solidFill>
                <a:schemeClr val="bg1"/>
              </a:solidFill>
            </a:endParaRPr>
          </a:p>
        </p:txBody>
      </p:sp>
    </p:spTree>
    <p:extLst>
      <p:ext uri="{BB962C8B-B14F-4D97-AF65-F5344CB8AC3E}">
        <p14:creationId xmlns:p14="http://schemas.microsoft.com/office/powerpoint/2010/main" val="364021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69E1-3CA8-4926-A8C4-148A0E14DA3F}"/>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Knowledge objectives</a:t>
            </a:r>
            <a:endParaRPr lang="en-US" dirty="0"/>
          </a:p>
        </p:txBody>
      </p:sp>
      <p:sp>
        <p:nvSpPr>
          <p:cNvPr id="3" name="Text Placeholder 2">
            <a:extLst>
              <a:ext uri="{FF2B5EF4-FFF2-40B4-BE49-F238E27FC236}">
                <a16:creationId xmlns:a16="http://schemas.microsoft.com/office/drawing/2014/main" id="{B7A201E2-05CD-4FCD-A9E2-513B7165BED1}"/>
              </a:ext>
            </a:extLst>
          </p:cNvPr>
          <p:cNvSpPr>
            <a:spLocks noGrp="1"/>
          </p:cNvSpPr>
          <p:nvPr>
            <p:ph type="body" sz="quarter" idx="13"/>
          </p:nvPr>
        </p:nvSpPr>
        <p:spPr/>
        <p:txBody>
          <a:bodyPr/>
          <a:lstStyle/>
          <a:p>
            <a:pPr marL="342900" marR="0" lvl="0" indent="-342900">
              <a:spcBef>
                <a:spcPts val="0"/>
              </a:spcBef>
              <a:spcAft>
                <a:spcPts val="600"/>
              </a:spcAft>
              <a:buFont typeface="+mj-lt"/>
              <a:buAutoNum type="arabicPeriod"/>
              <a:tabLst>
                <a:tab pos="228600" algn="l"/>
                <a:tab pos="342900" algn="l"/>
                <a:tab pos="457200" algn="l"/>
              </a:tabLst>
            </a:pPr>
            <a:r>
              <a:rPr lang="en-US" sz="2000" spc="-10" dirty="0">
                <a:effectLst/>
                <a:latin typeface="Times New Roman" panose="02020603050405020304" pitchFamily="18" charset="0"/>
                <a:ea typeface="Times New Roman" panose="02020603050405020304" pitchFamily="18" charset="0"/>
              </a:rPr>
              <a:t>Describe the process of designing a database in terms of tables, columns, keys, and relationships.</a:t>
            </a:r>
          </a:p>
          <a:p>
            <a:pPr marL="342900" marR="0" lvl="0" indent="-342900">
              <a:spcBef>
                <a:spcPts val="0"/>
              </a:spcBef>
              <a:spcAft>
                <a:spcPts val="600"/>
              </a:spcAft>
              <a:buFont typeface="+mj-lt"/>
              <a:buAutoNum type="arabicPeriod" startAt="2"/>
              <a:tabLst>
                <a:tab pos="228600" algn="l"/>
                <a:tab pos="342900" algn="l"/>
                <a:tab pos="457200" algn="l"/>
              </a:tabLst>
            </a:pPr>
            <a:r>
              <a:rPr lang="en-US" sz="2000" spc="-10" dirty="0">
                <a:effectLst/>
                <a:latin typeface="Times New Roman" panose="02020603050405020304" pitchFamily="18" charset="0"/>
                <a:ea typeface="Times New Roman" panose="02020603050405020304" pitchFamily="18" charset="0"/>
              </a:rPr>
              <a:t>Describe referential integrity, and explain how enforcing it assures that the database isn’t corrupted when rows are inserted, updated, or deleted. </a:t>
            </a:r>
          </a:p>
          <a:p>
            <a:pPr marL="342900" marR="0" lvl="0" indent="-342900">
              <a:spcBef>
                <a:spcPts val="0"/>
              </a:spcBef>
              <a:spcAft>
                <a:spcPts val="600"/>
              </a:spcAft>
              <a:buFont typeface="+mj-lt"/>
              <a:buAutoNum type="arabicPeriod" startAt="2"/>
              <a:tabLst>
                <a:tab pos="228600" algn="l"/>
                <a:tab pos="342900" algn="l"/>
                <a:tab pos="457200" algn="l"/>
              </a:tabLst>
            </a:pPr>
            <a:r>
              <a:rPr lang="en-US" sz="2000" spc="-10" dirty="0">
                <a:effectLst/>
                <a:latin typeface="Times New Roman" panose="02020603050405020304" pitchFamily="18" charset="0"/>
                <a:ea typeface="Times New Roman" panose="02020603050405020304" pitchFamily="18" charset="0"/>
              </a:rPr>
              <a:t>Explain how normalizing a database to the third normal form improves database performance.</a:t>
            </a:r>
          </a:p>
          <a:p>
            <a:pPr marL="342900" marR="0" lvl="0" indent="-342900">
              <a:spcBef>
                <a:spcPts val="0"/>
              </a:spcBef>
              <a:spcAft>
                <a:spcPts val="600"/>
              </a:spcAft>
              <a:buFont typeface="+mj-lt"/>
              <a:buAutoNum type="arabicPeriod" startAt="4"/>
              <a:tabLst>
                <a:tab pos="228600" algn="l"/>
                <a:tab pos="342900" algn="l"/>
                <a:tab pos="457200" algn="l"/>
              </a:tabLst>
            </a:pPr>
            <a:r>
              <a:rPr lang="en-US" sz="2000" spc="-10" dirty="0">
                <a:effectLst/>
                <a:latin typeface="Times New Roman" panose="02020603050405020304" pitchFamily="18" charset="0"/>
                <a:ea typeface="Times New Roman" panose="02020603050405020304" pitchFamily="18" charset="0"/>
              </a:rPr>
              <a:t>In general terms, describe the criteria for indexing a column.</a:t>
            </a:r>
          </a:p>
          <a:p>
            <a:endParaRPr lang="en-US" dirty="0"/>
          </a:p>
        </p:txBody>
      </p:sp>
      <p:sp>
        <p:nvSpPr>
          <p:cNvPr id="4" name="Footer Placeholder 3">
            <a:extLst>
              <a:ext uri="{FF2B5EF4-FFF2-40B4-BE49-F238E27FC236}">
                <a16:creationId xmlns:a16="http://schemas.microsoft.com/office/drawing/2014/main" id="{468D69BF-545F-48C5-9450-56A8E16BB281}"/>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7F1FF387-B59A-434C-885A-F0946F69F644}"/>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3</a:t>
            </a:fld>
            <a:endParaRPr lang="en-US" dirty="0">
              <a:solidFill>
                <a:schemeClr val="bg1"/>
              </a:solidFill>
            </a:endParaRPr>
          </a:p>
        </p:txBody>
      </p:sp>
    </p:spTree>
    <p:extLst>
      <p:ext uri="{BB962C8B-B14F-4D97-AF65-F5344CB8AC3E}">
        <p14:creationId xmlns:p14="http://schemas.microsoft.com/office/powerpoint/2010/main" val="203620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329BD6-468E-4894-965A-AC76D2ED599A}"/>
              </a:ext>
            </a:extLst>
          </p:cNvPr>
          <p:cNvSpPr>
            <a:spLocks noGrp="1"/>
          </p:cNvSpPr>
          <p:nvPr>
            <p:ph type="title"/>
          </p:nvPr>
        </p:nvSpPr>
        <p:spPr>
          <a:xfrm>
            <a:off x="914400" y="440323"/>
            <a:ext cx="7315200" cy="738664"/>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A database system is modeled </a:t>
            </a:r>
            <a:b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after a real-world system</a:t>
            </a:r>
            <a:endParaRPr lang="en-US" dirty="0"/>
          </a:p>
        </p:txBody>
      </p:sp>
      <p:pic>
        <p:nvPicPr>
          <p:cNvPr id="8" name="Content Placeholder 7" descr="Title describes slide ">
            <a:extLst>
              <a:ext uri="{FF2B5EF4-FFF2-40B4-BE49-F238E27FC236}">
                <a16:creationId xmlns:a16="http://schemas.microsoft.com/office/drawing/2014/main" id="{3A42CCD8-307E-4669-A65A-58EB20B2150C}"/>
              </a:ext>
            </a:extLst>
          </p:cNvPr>
          <p:cNvPicPr>
            <a:picLocks noGrp="1" noChangeAspect="1"/>
          </p:cNvPicPr>
          <p:nvPr>
            <p:ph sz="quarter" idx="13"/>
          </p:nvPr>
        </p:nvPicPr>
        <p:blipFill>
          <a:blip r:embed="rId2"/>
          <a:stretch>
            <a:fillRect/>
          </a:stretch>
        </p:blipFill>
        <p:spPr>
          <a:xfrm>
            <a:off x="920931" y="1371600"/>
            <a:ext cx="6941712" cy="3200400"/>
          </a:xfrm>
          <a:prstGeom prst="rect">
            <a:avLst/>
          </a:prstGeom>
        </p:spPr>
      </p:pic>
      <p:sp>
        <p:nvSpPr>
          <p:cNvPr id="4" name="Footer Placeholder 3">
            <a:extLst>
              <a:ext uri="{FF2B5EF4-FFF2-40B4-BE49-F238E27FC236}">
                <a16:creationId xmlns:a16="http://schemas.microsoft.com/office/drawing/2014/main" id="{73263079-F0FD-48D8-AB3B-7E996564C6D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1418518-06A0-4188-916F-94A9AC9086A9}"/>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4</a:t>
            </a:fld>
            <a:endParaRPr lang="en-US" dirty="0">
              <a:solidFill>
                <a:schemeClr val="bg1"/>
              </a:solidFill>
            </a:endParaRPr>
          </a:p>
        </p:txBody>
      </p:sp>
    </p:spTree>
    <p:extLst>
      <p:ext uri="{BB962C8B-B14F-4D97-AF65-F5344CB8AC3E}">
        <p14:creationId xmlns:p14="http://schemas.microsoft.com/office/powerpoint/2010/main" val="412339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12DB-D4FE-4D6A-A488-F1D82928D35B}"/>
              </a:ext>
            </a:extLst>
          </p:cNvPr>
          <p:cNvSpPr>
            <a:spLocks noGrp="1"/>
          </p:cNvSpPr>
          <p:nvPr>
            <p:ph type="title"/>
          </p:nvPr>
        </p:nvSpPr>
        <p:spPr>
          <a:xfrm>
            <a:off x="914400" y="624989"/>
            <a:ext cx="7315200" cy="369332"/>
          </a:xfrm>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six basic steps for designing a data structure</a:t>
            </a:r>
            <a:endParaRPr lang="en-US" dirty="0"/>
          </a:p>
        </p:txBody>
      </p:sp>
      <p:sp>
        <p:nvSpPr>
          <p:cNvPr id="3" name="Text Placeholder 2">
            <a:extLst>
              <a:ext uri="{FF2B5EF4-FFF2-40B4-BE49-F238E27FC236}">
                <a16:creationId xmlns:a16="http://schemas.microsoft.com/office/drawing/2014/main" id="{759A1B5E-363F-4C3C-ABF2-42AC15A2349E}"/>
              </a:ext>
            </a:extLst>
          </p:cNvPr>
          <p:cNvSpPr>
            <a:spLocks noGrp="1"/>
          </p:cNvSpPr>
          <p:nvPr>
            <p:ph type="body" sz="quarter" idx="13"/>
          </p:nvPr>
        </p:nvSpPr>
        <p:spPr/>
        <p:txBody>
          <a:bodyPr/>
          <a:lstStyle/>
          <a:p>
            <a:pPr marL="0" marR="182880">
              <a:spcBef>
                <a:spcPts val="0"/>
              </a:spcBef>
              <a:spcAft>
                <a:spcPts val="600"/>
              </a:spcAft>
              <a:tabLst>
                <a:tab pos="800100" algn="l"/>
              </a:tabLst>
            </a:pPr>
            <a:r>
              <a:rPr lang="en-US" sz="2000" dirty="0">
                <a:effectLst/>
                <a:latin typeface="Times New Roman" panose="02020603050405020304" pitchFamily="18" charset="0"/>
                <a:ea typeface="Times New Roman" panose="02020603050405020304" pitchFamily="18" charset="0"/>
              </a:rPr>
              <a:t>Step 1:	Identify the data elements </a:t>
            </a:r>
          </a:p>
          <a:p>
            <a:pPr marL="0" marR="182880">
              <a:spcBef>
                <a:spcPts val="0"/>
              </a:spcBef>
              <a:spcAft>
                <a:spcPts val="600"/>
              </a:spcAft>
              <a:tabLst>
                <a:tab pos="800100" algn="l"/>
              </a:tabLst>
            </a:pPr>
            <a:r>
              <a:rPr lang="en-US" sz="2000" dirty="0">
                <a:effectLst/>
                <a:latin typeface="Times New Roman" panose="02020603050405020304" pitchFamily="18" charset="0"/>
                <a:ea typeface="Times New Roman" panose="02020603050405020304" pitchFamily="18" charset="0"/>
              </a:rPr>
              <a:t>Step 2:	Subdivide each element into its smallest useful components</a:t>
            </a:r>
          </a:p>
          <a:p>
            <a:pPr marL="0" marR="182880">
              <a:spcBef>
                <a:spcPts val="0"/>
              </a:spcBef>
              <a:spcAft>
                <a:spcPts val="600"/>
              </a:spcAft>
              <a:tabLst>
                <a:tab pos="800100" algn="l"/>
              </a:tabLst>
            </a:pPr>
            <a:r>
              <a:rPr lang="en-US" sz="2000" dirty="0">
                <a:effectLst/>
                <a:latin typeface="Times New Roman" panose="02020603050405020304" pitchFamily="18" charset="0"/>
                <a:ea typeface="Times New Roman" panose="02020603050405020304" pitchFamily="18" charset="0"/>
              </a:rPr>
              <a:t>Step 3:	Identify the tables and assign columns</a:t>
            </a:r>
          </a:p>
          <a:p>
            <a:pPr marL="0" marR="182880">
              <a:spcBef>
                <a:spcPts val="0"/>
              </a:spcBef>
              <a:spcAft>
                <a:spcPts val="600"/>
              </a:spcAft>
              <a:tabLst>
                <a:tab pos="800100" algn="l"/>
              </a:tabLst>
            </a:pPr>
            <a:r>
              <a:rPr lang="en-US" sz="2000" dirty="0">
                <a:effectLst/>
                <a:latin typeface="Times New Roman" panose="02020603050405020304" pitchFamily="18" charset="0"/>
                <a:ea typeface="Times New Roman" panose="02020603050405020304" pitchFamily="18" charset="0"/>
              </a:rPr>
              <a:t>Step 4:	Identify the primary and foreign keys</a:t>
            </a:r>
          </a:p>
          <a:p>
            <a:pPr marL="0" marR="182880">
              <a:spcBef>
                <a:spcPts val="0"/>
              </a:spcBef>
              <a:spcAft>
                <a:spcPts val="600"/>
              </a:spcAft>
              <a:tabLst>
                <a:tab pos="800100" algn="l"/>
              </a:tabLst>
            </a:pPr>
            <a:r>
              <a:rPr lang="en-US" sz="2000" dirty="0">
                <a:effectLst/>
                <a:latin typeface="Times New Roman" panose="02020603050405020304" pitchFamily="18" charset="0"/>
                <a:ea typeface="Times New Roman" panose="02020603050405020304" pitchFamily="18" charset="0"/>
              </a:rPr>
              <a:t>Step 5:	Review whether the data structure is normalized</a:t>
            </a:r>
          </a:p>
          <a:p>
            <a:pPr marL="0" marR="182880">
              <a:spcBef>
                <a:spcPts val="0"/>
              </a:spcBef>
              <a:spcAft>
                <a:spcPts val="600"/>
              </a:spcAft>
              <a:tabLst>
                <a:tab pos="800100" algn="l"/>
              </a:tabLst>
            </a:pPr>
            <a:r>
              <a:rPr lang="en-US" sz="2000" dirty="0">
                <a:effectLst/>
                <a:latin typeface="Times New Roman" panose="02020603050405020304" pitchFamily="18" charset="0"/>
                <a:ea typeface="Times New Roman" panose="02020603050405020304" pitchFamily="18" charset="0"/>
              </a:rPr>
              <a:t>Step 6:	Identify the indexes</a:t>
            </a:r>
          </a:p>
          <a:p>
            <a:endParaRPr lang="en-US" dirty="0"/>
          </a:p>
        </p:txBody>
      </p:sp>
      <p:sp>
        <p:nvSpPr>
          <p:cNvPr id="4" name="Footer Placeholder 3">
            <a:extLst>
              <a:ext uri="{FF2B5EF4-FFF2-40B4-BE49-F238E27FC236}">
                <a16:creationId xmlns:a16="http://schemas.microsoft.com/office/drawing/2014/main" id="{96E044E0-8690-4925-A384-E5E0C2C8FE08}"/>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42D1FB12-25BE-4857-BCBC-BDEAD63EBDC7}"/>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val="322923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70C88E-F544-4F5D-8CF3-96A86A7F4595}"/>
              </a:ext>
            </a:extLst>
          </p:cNvPr>
          <p:cNvSpPr>
            <a:spLocks noGrp="1"/>
          </p:cNvSpPr>
          <p:nvPr>
            <p:ph type="title"/>
          </p:nvPr>
        </p:nvSpPr>
        <p:spPr>
          <a:xfrm>
            <a:off x="914400" y="440323"/>
            <a:ext cx="7315200" cy="738664"/>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An invoice that can be used </a:t>
            </a:r>
            <a:b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b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to identify data elements</a:t>
            </a:r>
            <a:endParaRPr lang="en-US" dirty="0"/>
          </a:p>
        </p:txBody>
      </p:sp>
      <p:pic>
        <p:nvPicPr>
          <p:cNvPr id="8" name="Content Placeholder 7" descr="Title describes slide ">
            <a:extLst>
              <a:ext uri="{FF2B5EF4-FFF2-40B4-BE49-F238E27FC236}">
                <a16:creationId xmlns:a16="http://schemas.microsoft.com/office/drawing/2014/main" id="{B79C2932-E447-431D-974D-B5FD5B270ADD}"/>
              </a:ext>
            </a:extLst>
          </p:cNvPr>
          <p:cNvPicPr>
            <a:picLocks noGrp="1" noChangeAspect="1"/>
          </p:cNvPicPr>
          <p:nvPr>
            <p:ph sz="quarter" idx="13"/>
          </p:nvPr>
        </p:nvPicPr>
        <p:blipFill>
          <a:blip r:embed="rId2"/>
          <a:stretch>
            <a:fillRect/>
          </a:stretch>
        </p:blipFill>
        <p:spPr>
          <a:xfrm>
            <a:off x="920931" y="1295400"/>
            <a:ext cx="5840474" cy="4474852"/>
          </a:xfrm>
          <a:prstGeom prst="rect">
            <a:avLst/>
          </a:prstGeom>
        </p:spPr>
      </p:pic>
      <p:sp>
        <p:nvSpPr>
          <p:cNvPr id="4" name="Footer Placeholder 3">
            <a:extLst>
              <a:ext uri="{FF2B5EF4-FFF2-40B4-BE49-F238E27FC236}">
                <a16:creationId xmlns:a16="http://schemas.microsoft.com/office/drawing/2014/main" id="{B7D395A1-2117-446B-8985-9488A94E727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A76B9101-14CA-4866-8CCF-6565DCFAACD0}"/>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6</a:t>
            </a:fld>
            <a:endParaRPr lang="en-US" dirty="0">
              <a:solidFill>
                <a:schemeClr val="bg1"/>
              </a:solidFill>
            </a:endParaRPr>
          </a:p>
        </p:txBody>
      </p:sp>
    </p:spTree>
    <p:extLst>
      <p:ext uri="{BB962C8B-B14F-4D97-AF65-F5344CB8AC3E}">
        <p14:creationId xmlns:p14="http://schemas.microsoft.com/office/powerpoint/2010/main" val="555452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6D4E-72C5-48F1-85D9-C75387DA2575}"/>
              </a:ext>
            </a:extLst>
          </p:cNvPr>
          <p:cNvSpPr>
            <a:spLocks noGrp="1"/>
          </p:cNvSpPr>
          <p:nvPr>
            <p:ph type="title"/>
          </p:nvPr>
        </p:nvSpPr>
        <p:spPr>
          <a:xfrm>
            <a:off x="914400" y="624989"/>
            <a:ext cx="7315200" cy="369332"/>
          </a:xfrm>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The data elements identified on the invoice</a:t>
            </a:r>
            <a:endParaRPr lang="en-US" dirty="0"/>
          </a:p>
        </p:txBody>
      </p:sp>
      <p:sp>
        <p:nvSpPr>
          <p:cNvPr id="3" name="Text Placeholder 2">
            <a:extLst>
              <a:ext uri="{FF2B5EF4-FFF2-40B4-BE49-F238E27FC236}">
                <a16:creationId xmlns:a16="http://schemas.microsoft.com/office/drawing/2014/main" id="{DCD36335-D9B5-4616-AFEF-4DFC446E224C}"/>
              </a:ext>
            </a:extLst>
          </p:cNvPr>
          <p:cNvSpPr>
            <a:spLocks noGrp="1"/>
          </p:cNvSpPr>
          <p:nvPr>
            <p:ph type="body" sz="quarter" idx="13"/>
          </p:nvPr>
        </p:nvSpPr>
        <p:spPr>
          <a:xfrm>
            <a:off x="838200" y="1066800"/>
            <a:ext cx="7543800" cy="4876800"/>
          </a:xfrm>
        </p:spPr>
        <p:txBody>
          <a:bodyPr/>
          <a:lstStyle/>
          <a:p>
            <a:pPr marL="0" marR="182880">
              <a:spcBef>
                <a:spcPts val="0"/>
              </a:spcBef>
              <a:spcAft>
                <a:spcPts val="600"/>
              </a:spcAft>
              <a:tabLst>
                <a:tab pos="2514600" algn="l"/>
                <a:tab pos="4514850" algn="l"/>
              </a:tabLst>
            </a:pPr>
            <a:r>
              <a:rPr lang="en-US" sz="2000" dirty="0">
                <a:effectLst/>
                <a:latin typeface="Times New Roman" panose="02020603050405020304" pitchFamily="18" charset="0"/>
                <a:ea typeface="Times New Roman" panose="02020603050405020304" pitchFamily="18" charset="0"/>
              </a:rPr>
              <a:t>Vendor name	Invoice date	Item extension</a:t>
            </a:r>
          </a:p>
          <a:p>
            <a:pPr marL="0" marR="182880">
              <a:spcBef>
                <a:spcPts val="0"/>
              </a:spcBef>
              <a:spcAft>
                <a:spcPts val="600"/>
              </a:spcAft>
              <a:tabLst>
                <a:tab pos="2514600" algn="l"/>
                <a:tab pos="4514850" algn="l"/>
              </a:tabLst>
            </a:pPr>
            <a:r>
              <a:rPr lang="en-US" sz="2000" dirty="0">
                <a:effectLst/>
                <a:latin typeface="Times New Roman" panose="02020603050405020304" pitchFamily="18" charset="0"/>
                <a:ea typeface="Times New Roman" panose="02020603050405020304" pitchFamily="18" charset="0"/>
              </a:rPr>
              <a:t>Vendor address	Invoice terms	Vendor contact name</a:t>
            </a:r>
          </a:p>
          <a:p>
            <a:pPr marL="0" marR="182880">
              <a:spcBef>
                <a:spcPts val="0"/>
              </a:spcBef>
              <a:spcAft>
                <a:spcPts val="600"/>
              </a:spcAft>
              <a:tabLst>
                <a:tab pos="2514600" algn="l"/>
                <a:tab pos="4514850" algn="l"/>
              </a:tabLst>
            </a:pPr>
            <a:r>
              <a:rPr lang="en-US" sz="2000" dirty="0">
                <a:effectLst/>
                <a:latin typeface="Times New Roman" panose="02020603050405020304" pitchFamily="18" charset="0"/>
                <a:ea typeface="Times New Roman" panose="02020603050405020304" pitchFamily="18" charset="0"/>
              </a:rPr>
              <a:t>Vendor phone number	Item part number	Vendor contact ext.</a:t>
            </a:r>
          </a:p>
          <a:p>
            <a:pPr marL="0" marR="182880">
              <a:spcBef>
                <a:spcPts val="0"/>
              </a:spcBef>
              <a:spcAft>
                <a:spcPts val="600"/>
              </a:spcAft>
              <a:tabLst>
                <a:tab pos="2514600" algn="l"/>
                <a:tab pos="4514850" algn="l"/>
              </a:tabLst>
            </a:pPr>
            <a:r>
              <a:rPr lang="en-US" sz="2000" dirty="0">
                <a:effectLst/>
                <a:latin typeface="Times New Roman" panose="02020603050405020304" pitchFamily="18" charset="0"/>
                <a:ea typeface="Times New Roman" panose="02020603050405020304" pitchFamily="18" charset="0"/>
              </a:rPr>
              <a:t>Vendor fax number	Item quantity	Vendor AR contact name</a:t>
            </a:r>
          </a:p>
          <a:p>
            <a:pPr marL="0" marR="182880">
              <a:spcBef>
                <a:spcPts val="0"/>
              </a:spcBef>
              <a:spcAft>
                <a:spcPts val="600"/>
              </a:spcAft>
              <a:tabLst>
                <a:tab pos="2514600" algn="l"/>
                <a:tab pos="4514850" algn="l"/>
              </a:tabLst>
            </a:pPr>
            <a:r>
              <a:rPr lang="en-US" sz="2000" dirty="0">
                <a:effectLst/>
                <a:latin typeface="Times New Roman" panose="02020603050405020304" pitchFamily="18" charset="0"/>
                <a:ea typeface="Times New Roman" panose="02020603050405020304" pitchFamily="18" charset="0"/>
              </a:rPr>
              <a:t>Vendor web address	Item description	Vendor AR contact ext.</a:t>
            </a:r>
          </a:p>
          <a:p>
            <a:pPr marL="0" marR="182880">
              <a:spcBef>
                <a:spcPts val="0"/>
              </a:spcBef>
              <a:spcAft>
                <a:spcPts val="600"/>
              </a:spcAft>
              <a:tabLst>
                <a:tab pos="2514600" algn="l"/>
                <a:tab pos="4514850" algn="l"/>
              </a:tabLst>
            </a:pPr>
            <a:r>
              <a:rPr lang="en-US" sz="2000" dirty="0">
                <a:effectLst/>
                <a:latin typeface="Times New Roman" panose="02020603050405020304" pitchFamily="18" charset="0"/>
                <a:ea typeface="Times New Roman" panose="02020603050405020304" pitchFamily="18" charset="0"/>
              </a:rPr>
              <a:t>Invoice number	Item unit price	Invoice total</a:t>
            </a:r>
          </a:p>
          <a:p>
            <a:endParaRPr lang="en-US" dirty="0"/>
          </a:p>
        </p:txBody>
      </p:sp>
      <p:sp>
        <p:nvSpPr>
          <p:cNvPr id="4" name="Footer Placeholder 3">
            <a:extLst>
              <a:ext uri="{FF2B5EF4-FFF2-40B4-BE49-F238E27FC236}">
                <a16:creationId xmlns:a16="http://schemas.microsoft.com/office/drawing/2014/main" id="{D5139EBD-0F9A-42C5-9BA7-E074781B5DEA}"/>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75573B64-537C-4DE1-82F7-398D02A8AD9E}"/>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7</a:t>
            </a:fld>
            <a:endParaRPr lang="en-US" dirty="0">
              <a:solidFill>
                <a:schemeClr val="bg1"/>
              </a:solidFill>
            </a:endParaRPr>
          </a:p>
        </p:txBody>
      </p:sp>
    </p:spTree>
    <p:extLst>
      <p:ext uri="{BB962C8B-B14F-4D97-AF65-F5344CB8AC3E}">
        <p14:creationId xmlns:p14="http://schemas.microsoft.com/office/powerpoint/2010/main" val="361496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D7DEBB-EFD1-4737-8BB2-0A21008DB102}"/>
              </a:ext>
            </a:extLst>
          </p:cNvPr>
          <p:cNvSpPr>
            <a:spLocks noGrp="1"/>
          </p:cNvSpPr>
          <p:nvPr>
            <p:ph type="title"/>
          </p:nvPr>
        </p:nvSpPr>
        <p:spPr>
          <a:xfrm>
            <a:off x="914400" y="624989"/>
            <a:ext cx="7315200" cy="369332"/>
          </a:xfrm>
        </p:spPr>
        <p:txBody>
          <a:bodyPr/>
          <a:lstStyle/>
          <a:p>
            <a:pPr marL="0" marR="0">
              <a:spcBef>
                <a:spcPts val="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A name that’s divided into first and last names</a:t>
            </a:r>
            <a:endParaRPr lang="en-US" dirty="0"/>
          </a:p>
        </p:txBody>
      </p:sp>
      <p:pic>
        <p:nvPicPr>
          <p:cNvPr id="8" name="Content Placeholder 7" descr="Title describes slide ">
            <a:extLst>
              <a:ext uri="{FF2B5EF4-FFF2-40B4-BE49-F238E27FC236}">
                <a16:creationId xmlns:a16="http://schemas.microsoft.com/office/drawing/2014/main" id="{D6080989-B3A3-40C3-9F94-31F955B06C21}"/>
              </a:ext>
            </a:extLst>
          </p:cNvPr>
          <p:cNvPicPr>
            <a:picLocks noGrp="1" noChangeAspect="1"/>
          </p:cNvPicPr>
          <p:nvPr>
            <p:ph sz="quarter" idx="13"/>
          </p:nvPr>
        </p:nvPicPr>
        <p:blipFill>
          <a:blip r:embed="rId2"/>
          <a:stretch>
            <a:fillRect/>
          </a:stretch>
        </p:blipFill>
        <p:spPr>
          <a:xfrm>
            <a:off x="1219200" y="1219200"/>
            <a:ext cx="6715496" cy="1981200"/>
          </a:xfrm>
          <a:prstGeom prst="rect">
            <a:avLst/>
          </a:prstGeom>
        </p:spPr>
      </p:pic>
      <p:sp>
        <p:nvSpPr>
          <p:cNvPr id="4" name="Footer Placeholder 3">
            <a:extLst>
              <a:ext uri="{FF2B5EF4-FFF2-40B4-BE49-F238E27FC236}">
                <a16:creationId xmlns:a16="http://schemas.microsoft.com/office/drawing/2014/main" id="{B37FE32D-CA2E-48D4-AAFE-364582098B9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A2125F8A-C389-42D3-A4F1-B17D472625AF}"/>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8</a:t>
            </a:fld>
            <a:endParaRPr lang="en-US" dirty="0">
              <a:solidFill>
                <a:schemeClr val="bg1"/>
              </a:solidFill>
            </a:endParaRPr>
          </a:p>
        </p:txBody>
      </p:sp>
    </p:spTree>
    <p:extLst>
      <p:ext uri="{BB962C8B-B14F-4D97-AF65-F5344CB8AC3E}">
        <p14:creationId xmlns:p14="http://schemas.microsoft.com/office/powerpoint/2010/main" val="21181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8172E-2BEC-43C7-8063-7EBD6485124E}"/>
              </a:ext>
            </a:extLst>
          </p:cNvPr>
          <p:cNvSpPr>
            <a:spLocks noGrp="1"/>
          </p:cNvSpPr>
          <p:nvPr>
            <p:ph type="title"/>
          </p:nvPr>
        </p:nvSpPr>
        <p:spPr>
          <a:xfrm>
            <a:off x="914400" y="440323"/>
            <a:ext cx="7315200" cy="738664"/>
          </a:xfrm>
        </p:spPr>
        <p:txBody>
          <a:bodyPr/>
          <a:lstStyle/>
          <a:p>
            <a:pPr marL="0" marR="0">
              <a:spcBef>
                <a:spcPts val="1500"/>
              </a:spcBef>
              <a:spcAft>
                <a:spcPts val="600"/>
              </a:spcAft>
              <a:tabLst>
                <a:tab pos="1371600" algn="l"/>
              </a:tabLst>
            </a:pPr>
            <a:r>
              <a:rPr lang="en-US" sz="2400" b="1" dirty="0">
                <a:solidFill>
                  <a:srgbClr val="000099"/>
                </a:solidFill>
                <a:effectLst/>
                <a:latin typeface="Arial" panose="020B0604020202020204" pitchFamily="34" charset="0"/>
                <a:ea typeface="Times New Roman" panose="02020603050405020304" pitchFamily="18" charset="0"/>
                <a:cs typeface="Times New Roman" panose="02020603050405020304" pitchFamily="18" charset="0"/>
              </a:rPr>
              <a:t>An address that’s divided into street address, city, state, and zip code</a:t>
            </a:r>
            <a:endParaRPr lang="en-US" dirty="0"/>
          </a:p>
        </p:txBody>
      </p:sp>
      <p:pic>
        <p:nvPicPr>
          <p:cNvPr id="8" name="Content Placeholder 7" descr="Title describes slide ">
            <a:extLst>
              <a:ext uri="{FF2B5EF4-FFF2-40B4-BE49-F238E27FC236}">
                <a16:creationId xmlns:a16="http://schemas.microsoft.com/office/drawing/2014/main" id="{2C075AEB-981F-4D68-A4AB-D3FF08D805A6}"/>
              </a:ext>
            </a:extLst>
          </p:cNvPr>
          <p:cNvPicPr>
            <a:picLocks noGrp="1" noChangeAspect="1"/>
          </p:cNvPicPr>
          <p:nvPr>
            <p:ph sz="quarter" idx="13"/>
          </p:nvPr>
        </p:nvPicPr>
        <p:blipFill>
          <a:blip r:embed="rId2"/>
          <a:stretch>
            <a:fillRect/>
          </a:stretch>
        </p:blipFill>
        <p:spPr>
          <a:xfrm>
            <a:off x="1219200" y="1371600"/>
            <a:ext cx="6931702" cy="2362200"/>
          </a:xfrm>
          <a:prstGeom prst="rect">
            <a:avLst/>
          </a:prstGeom>
        </p:spPr>
      </p:pic>
      <p:sp>
        <p:nvSpPr>
          <p:cNvPr id="4" name="Footer Placeholder 3">
            <a:extLst>
              <a:ext uri="{FF2B5EF4-FFF2-40B4-BE49-F238E27FC236}">
                <a16:creationId xmlns:a16="http://schemas.microsoft.com/office/drawing/2014/main" id="{48E9901E-2926-4D18-B20C-902E7986E34D}"/>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AF9CF537-0C5C-40E9-9434-7D58CF714479}"/>
              </a:ext>
            </a:extLst>
          </p:cNvPr>
          <p:cNvSpPr>
            <a:spLocks noGrp="1"/>
          </p:cNvSpPr>
          <p:nvPr>
            <p:ph type="sldNum" sz="quarter" idx="12"/>
          </p:nvPr>
        </p:nvSpPr>
        <p:spPr/>
        <p:txBody>
          <a:bodyPr/>
          <a:lstStyle/>
          <a:p>
            <a:pPr algn="l">
              <a:defRPr/>
            </a:pPr>
            <a:endParaRPr lang="en-US" sz="1400" dirty="0">
              <a:latin typeface="Times New Roman"/>
            </a:endParaRPr>
          </a:p>
          <a:p>
            <a:pPr>
              <a:defRPr/>
            </a:pPr>
            <a:r>
              <a:rPr lang="en-US" dirty="0">
                <a:solidFill>
                  <a:schemeClr val="bg1"/>
                </a:solidFill>
              </a:rPr>
              <a:t>C16, Slide </a:t>
            </a:r>
            <a:fld id="{BF5C1183-B085-4070-A402-C03A3F977D3D}" type="slidenum">
              <a:rPr lang="en-US" smtClean="0">
                <a:solidFill>
                  <a:schemeClr val="bg1"/>
                </a:solidFill>
              </a:rPr>
              <a:pPr>
                <a:defRPr/>
              </a:pPr>
              <a:t>9</a:t>
            </a:fld>
            <a:endParaRPr lang="en-US" dirty="0">
              <a:solidFill>
                <a:schemeClr val="bg1"/>
              </a:solidFill>
            </a:endParaRPr>
          </a:p>
        </p:txBody>
      </p:sp>
    </p:spTree>
    <p:extLst>
      <p:ext uri="{BB962C8B-B14F-4D97-AF65-F5344CB8AC3E}">
        <p14:creationId xmlns:p14="http://schemas.microsoft.com/office/powerpoint/2010/main" val="2910480378"/>
      </p:ext>
    </p:extLst>
  </p:cSld>
  <p:clrMapOvr>
    <a:masterClrMapping/>
  </p:clrMapOvr>
</p:sld>
</file>

<file path=ppt/theme/theme1.xml><?xml version="1.0" encoding="utf-8"?>
<a:theme xmlns:a="http://schemas.openxmlformats.org/drawingml/2006/main" name="Master slides_with_titles_logo">
  <a:themeElements>
    <a:clrScheme name="Master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ter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 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 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A accessible slides - new format.potx" id="{559EF3C0-4B4D-4009-8932-B7E9BB24B956}" vid="{207E6EB6-5B63-4C91-9F06-4D6B6B3F1B0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MMA accessible slides - new format</Template>
  <TotalTime>945</TotalTime>
  <Words>1240</Words>
  <Application>Microsoft Office PowerPoint</Application>
  <PresentationFormat>On-screen Show (4:3)</PresentationFormat>
  <Paragraphs>166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Narrow</vt:lpstr>
      <vt:lpstr>Symbol</vt:lpstr>
      <vt:lpstr>Times New Roman</vt:lpstr>
      <vt:lpstr>Master slides_with_titles_logo</vt:lpstr>
      <vt:lpstr>Murach’s PHP and MySQL (4th Edition)</vt:lpstr>
      <vt:lpstr>Applied objectives</vt:lpstr>
      <vt:lpstr>Knowledge objectives</vt:lpstr>
      <vt:lpstr>A database system is modeled  after a real-world system</vt:lpstr>
      <vt:lpstr>The six basic steps for designing a data structure</vt:lpstr>
      <vt:lpstr>An invoice that can be used  to identify data elements</vt:lpstr>
      <vt:lpstr>The data elements identified on the invoice</vt:lpstr>
      <vt:lpstr>A name that’s divided into first and last names</vt:lpstr>
      <vt:lpstr>An address that’s divided into street address, city, state, and zip code</vt:lpstr>
      <vt:lpstr>Possible tables and columns for an A/P system (part 1)</vt:lpstr>
      <vt:lpstr>Possible tables and columns for an A/P system (part 2)</vt:lpstr>
      <vt:lpstr>The relationships between the tables  in the accounts payable system</vt:lpstr>
      <vt:lpstr>Two tables with a many-to-many relationship</vt:lpstr>
      <vt:lpstr>Operations that can violate referential integrity</vt:lpstr>
      <vt:lpstr>A table that contains repeating columns</vt:lpstr>
      <vt:lpstr>The accounts payable system in third normal form</vt:lpstr>
      <vt:lpstr>About indexes</vt:lpstr>
      <vt:lpstr>The seven normal forms</vt:lpstr>
      <vt:lpstr>The benefits of normalization</vt:lpstr>
      <vt:lpstr>The invoice data with a column  that contains repeating values</vt:lpstr>
      <vt:lpstr>The invoice data in first normal form</vt:lpstr>
      <vt:lpstr>The invoice data in first normal form with keys</vt:lpstr>
      <vt:lpstr>The invoice data in second normal form</vt:lpstr>
      <vt:lpstr>The A/P system in second normal form</vt:lpstr>
      <vt:lpstr>The A/P system in third normal form</vt:lpstr>
      <vt:lpstr>The accounts payable system in fifth normal form</vt:lpstr>
      <vt:lpstr>When to denormalize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Murach’s PHP and MySQL (4th Edition)</dc:title>
  <dc:creator>Anne Boehm</dc:creator>
  <cp:lastModifiedBy>Jim Gerland</cp:lastModifiedBy>
  <cp:revision>87</cp:revision>
  <cp:lastPrinted>2016-01-14T23:03:16Z</cp:lastPrinted>
  <dcterms:created xsi:type="dcterms:W3CDTF">2022-04-04T18:14:02Z</dcterms:created>
  <dcterms:modified xsi:type="dcterms:W3CDTF">2024-10-17T12:52:08Z</dcterms:modified>
</cp:coreProperties>
</file>